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20"/>
  </p:notesMasterIdLst>
  <p:handoutMasterIdLst>
    <p:handoutMasterId r:id="rId21"/>
  </p:handoutMasterIdLst>
  <p:sldIdLst>
    <p:sldId id="256" r:id="rId6"/>
    <p:sldId id="260" r:id="rId7"/>
    <p:sldId id="268" r:id="rId8"/>
    <p:sldId id="276" r:id="rId9"/>
    <p:sldId id="257" r:id="rId10"/>
    <p:sldId id="258" r:id="rId11"/>
    <p:sldId id="259" r:id="rId12"/>
    <p:sldId id="277" r:id="rId13"/>
    <p:sldId id="261" r:id="rId14"/>
    <p:sldId id="265" r:id="rId15"/>
    <p:sldId id="262" r:id="rId16"/>
    <p:sldId id="263" r:id="rId17"/>
    <p:sldId id="26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3E8BE9-FD86-4085-94FC-6E0964E03A24}" v="3" dt="2021-01-12T14:17:38.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76"/>
      </p:cViewPr>
      <p:guideLst>
        <p:guide orient="horz" pos="2160"/>
        <p:guide pos="3840"/>
      </p:guideLst>
    </p:cSldViewPr>
  </p:slideViewPr>
  <p:notesTextViewPr>
    <p:cViewPr>
      <p:scale>
        <a:sx n="1" d="1"/>
        <a:sy n="1" d="1"/>
      </p:scale>
      <p:origin x="0" y="0"/>
    </p:cViewPr>
  </p:notesTextViewPr>
  <p:sorterViewPr>
    <p:cViewPr>
      <p:scale>
        <a:sx n="100" d="100"/>
        <a:sy n="100" d="100"/>
      </p:scale>
      <p:origin x="0" y="-125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3F45D-71E3-4D92-89F9-5B71C9B7D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574D186-5D60-43C7-9A4D-EA06A99617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8B0A59-9E93-4935-B09F-8E33A2797A78}" type="datetimeFigureOut">
              <a:rPr lang="en-GB" smtClean="0"/>
              <a:t>19/01/2021</a:t>
            </a:fld>
            <a:endParaRPr lang="en-GB"/>
          </a:p>
        </p:txBody>
      </p:sp>
      <p:sp>
        <p:nvSpPr>
          <p:cNvPr id="4" name="Footer Placeholder 3">
            <a:extLst>
              <a:ext uri="{FF2B5EF4-FFF2-40B4-BE49-F238E27FC236}">
                <a16:creationId xmlns:a16="http://schemas.microsoft.com/office/drawing/2014/main" id="{38F7FA48-3375-48C1-9672-2E8AFE7AAA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A9E0C00-ADCD-4287-9826-C0782C0AD9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0460AB-6876-4A1E-A16C-379F23DCA680}" type="slidenum">
              <a:rPr lang="en-GB" smtClean="0"/>
              <a:t>‹#›</a:t>
            </a:fld>
            <a:endParaRPr lang="en-GB"/>
          </a:p>
        </p:txBody>
      </p:sp>
    </p:spTree>
    <p:extLst>
      <p:ext uri="{BB962C8B-B14F-4D97-AF65-F5344CB8AC3E}">
        <p14:creationId xmlns:p14="http://schemas.microsoft.com/office/powerpoint/2010/main" val="1553874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D7B58-9705-4200-A0F0-1E1C088588D9}" type="datetimeFigureOut">
              <a:rPr lang="en-GB" smtClean="0"/>
              <a:t>19/01/2021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2B04E-C952-409E-8024-1568BF8BC9D8}" type="slidenum">
              <a:rPr lang="en-GB" smtClean="0"/>
              <a:t>‹#›</a:t>
            </a:fld>
            <a:endParaRPr lang="en-GB"/>
          </a:p>
        </p:txBody>
      </p:sp>
    </p:spTree>
    <p:extLst>
      <p:ext uri="{BB962C8B-B14F-4D97-AF65-F5344CB8AC3E}">
        <p14:creationId xmlns:p14="http://schemas.microsoft.com/office/powerpoint/2010/main" val="287708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12B04E-C952-409E-8024-1568BF8BC9D8}" type="slidenum">
              <a:rPr lang="en-GB" smtClean="0"/>
              <a:t>2</a:t>
            </a:fld>
            <a:endParaRPr lang="en-GB"/>
          </a:p>
        </p:txBody>
      </p:sp>
    </p:spTree>
    <p:extLst>
      <p:ext uri="{BB962C8B-B14F-4D97-AF65-F5344CB8AC3E}">
        <p14:creationId xmlns:p14="http://schemas.microsoft.com/office/powerpoint/2010/main" val="129700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12B04E-C952-409E-8024-1568BF8BC9D8}" type="slidenum">
              <a:rPr lang="en-GB" smtClean="0"/>
              <a:t>10</a:t>
            </a:fld>
            <a:endParaRPr lang="en-GB"/>
          </a:p>
        </p:txBody>
      </p:sp>
    </p:spTree>
    <p:extLst>
      <p:ext uri="{BB962C8B-B14F-4D97-AF65-F5344CB8AC3E}">
        <p14:creationId xmlns:p14="http://schemas.microsoft.com/office/powerpoint/2010/main" val="1104786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tx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C5F691BB-FC98-423F-AB04-26A7703F2C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B96AB6F0-59A9-4451-8DDF-AA8582C72975}"/>
              </a:ext>
            </a:extLst>
          </p:cNvPr>
          <p:cNvSpPr/>
          <p:nvPr userDrawn="1"/>
        </p:nvSpPr>
        <p:spPr bwMode="gray">
          <a:xfrm>
            <a:off x="0" y="4410000"/>
            <a:ext cx="4680000" cy="2448000"/>
          </a:xfrm>
          <a:prstGeom prst="rect">
            <a:avLst/>
          </a:prstGeom>
          <a:solidFill>
            <a:schemeClr val="bg1"/>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bwMode="gray">
          <a:xfrm>
            <a:off x="468000" y="4752000"/>
            <a:ext cx="3749324" cy="771010"/>
          </a:xfrm>
        </p:spPr>
        <p:txBody>
          <a:bodyPr anchor="t"/>
          <a:lstStyle>
            <a:lvl1pPr algn="l">
              <a:defRPr sz="2200" cap="none" baseline="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bwMode="gray">
          <a:xfrm>
            <a:off x="468000" y="5723999"/>
            <a:ext cx="3749324" cy="771011"/>
          </a:xfrm>
        </p:spPr>
        <p:txBody>
          <a:bodyPr/>
          <a:lstStyle>
            <a:lvl1pPr marL="0" indent="0" algn="l">
              <a:buNone/>
              <a:defRPr sz="1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256C92AF-5763-4DF1-89C2-7C7E985C68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9780330" y="448626"/>
            <a:ext cx="2051308" cy="1155194"/>
          </a:xfrm>
          <a:prstGeom prst="rect">
            <a:avLst/>
          </a:prstGeom>
        </p:spPr>
      </p:pic>
      <p:sp>
        <p:nvSpPr>
          <p:cNvPr id="13" name="Date Placeholder 3">
            <a:extLst>
              <a:ext uri="{FF2B5EF4-FFF2-40B4-BE49-F238E27FC236}">
                <a16:creationId xmlns:a16="http://schemas.microsoft.com/office/drawing/2014/main" id="{25FBFF04-0323-4691-BFA9-E77610951583}"/>
              </a:ext>
            </a:extLst>
          </p:cNvPr>
          <p:cNvSpPr>
            <a:spLocks noGrp="1"/>
          </p:cNvSpPr>
          <p:nvPr>
            <p:ph type="dt" sz="half" idx="2"/>
          </p:nvPr>
        </p:nvSpPr>
        <p:spPr bwMode="gray">
          <a:xfrm>
            <a:off x="468000" y="4086000"/>
            <a:ext cx="1692000" cy="324000"/>
          </a:xfrm>
          <a:prstGeom prst="rect">
            <a:avLst/>
          </a:prstGeom>
          <a:gradFill>
            <a:gsLst>
              <a:gs pos="44000">
                <a:schemeClr val="accent2"/>
              </a:gs>
              <a:gs pos="23000">
                <a:schemeClr val="accent1"/>
              </a:gs>
              <a:gs pos="66000">
                <a:schemeClr val="accent4"/>
              </a:gs>
              <a:gs pos="100000">
                <a:schemeClr val="accent5"/>
              </a:gs>
            </a:gsLst>
            <a:lin ang="3600000" scaled="0"/>
          </a:gradFill>
        </p:spPr>
        <p:txBody>
          <a:bodyPr vert="horz" lIns="180000" tIns="0" rIns="180000" bIns="0" rtlCol="0" anchor="ctr">
            <a:noAutofit/>
          </a:bodyPr>
          <a:lstStyle>
            <a:lvl1pPr algn="l">
              <a:defRPr sz="1000">
                <a:solidFill>
                  <a:schemeClr val="tx1"/>
                </a:solidFill>
              </a:defRPr>
            </a:lvl1pPr>
          </a:lstStyle>
          <a:p>
            <a:fld id="{AA2124F5-551A-434D-A6F9-A03847806518}" type="datetime4">
              <a:rPr lang="en-GB" smtClean="0"/>
              <a:t>19 January 2021</a:t>
            </a:fld>
            <a:endParaRPr lang="en-GB"/>
          </a:p>
        </p:txBody>
      </p:sp>
    </p:spTree>
    <p:extLst>
      <p:ext uri="{BB962C8B-B14F-4D97-AF65-F5344CB8AC3E}">
        <p14:creationId xmlns:p14="http://schemas.microsoft.com/office/powerpoint/2010/main" val="41085563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8779-6C6B-4F0D-9B2A-6925DB173B80}"/>
              </a:ext>
            </a:extLst>
          </p:cNvPr>
          <p:cNvSpPr>
            <a:spLocks noGrp="1"/>
          </p:cNvSpPr>
          <p:nvPr>
            <p:ph type="dt" sz="half" idx="10"/>
          </p:nvPr>
        </p:nvSpPr>
        <p:spPr/>
        <p:txBody>
          <a:bodyPr/>
          <a:lstStyle/>
          <a:p>
            <a:fld id="{52F37C00-8E74-4FB7-8278-8FCC161BBED0}" type="datetime4">
              <a:rPr lang="en-GB" smtClean="0"/>
              <a:t>19 January 2021</a:t>
            </a:fld>
            <a:endParaRPr lang="en-GB"/>
          </a:p>
        </p:txBody>
      </p:sp>
      <p:sp>
        <p:nvSpPr>
          <p:cNvPr id="3" name="Footer Placeholder 2">
            <a:extLst>
              <a:ext uri="{FF2B5EF4-FFF2-40B4-BE49-F238E27FC236}">
                <a16:creationId xmlns:a16="http://schemas.microsoft.com/office/drawing/2014/main" id="{BE45962E-2752-440B-A4D7-8807C9FE1B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3B1AD6-65C5-46C2-ADD5-52AD34F23BED}"/>
              </a:ext>
            </a:extLst>
          </p:cNvPr>
          <p:cNvSpPr>
            <a:spLocks noGrp="1"/>
          </p:cNvSpPr>
          <p:nvPr>
            <p:ph type="sldNum" sz="quarter" idx="12"/>
          </p:nvPr>
        </p:nvSpPr>
        <p:spPr/>
        <p:txBody>
          <a:bodyPr/>
          <a:lstStyle/>
          <a:p>
            <a:fld id="{3BDE516C-3F92-4BBF-8982-23C2FBFA20B2}" type="slidenum">
              <a:rPr lang="en-GB" smtClean="0"/>
              <a:t>‹#›</a:t>
            </a:fld>
            <a:endParaRPr lang="en-GB"/>
          </a:p>
        </p:txBody>
      </p:sp>
    </p:spTree>
    <p:extLst>
      <p:ext uri="{BB962C8B-B14F-4D97-AF65-F5344CB8AC3E}">
        <p14:creationId xmlns:p14="http://schemas.microsoft.com/office/powerpoint/2010/main" val="14745286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tx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8787A55-0F38-4730-BAA9-B2ECA9CBAA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B96AB6F0-59A9-4451-8DDF-AA8582C72975}"/>
              </a:ext>
            </a:extLst>
          </p:cNvPr>
          <p:cNvSpPr/>
          <p:nvPr userDrawn="1"/>
        </p:nvSpPr>
        <p:spPr bwMode="gray">
          <a:xfrm>
            <a:off x="0" y="4410000"/>
            <a:ext cx="4680000" cy="2448000"/>
          </a:xfrm>
          <a:prstGeom prst="rect">
            <a:avLst/>
          </a:prstGeom>
          <a:solidFill>
            <a:schemeClr val="bg1"/>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bwMode="gray">
          <a:xfrm>
            <a:off x="468000" y="4752000"/>
            <a:ext cx="3749324" cy="771010"/>
          </a:xfrm>
        </p:spPr>
        <p:txBody>
          <a:bodyPr anchor="t"/>
          <a:lstStyle>
            <a:lvl1pPr algn="l">
              <a:defRPr sz="2200" cap="none" baseline="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bwMode="gray">
          <a:xfrm>
            <a:off x="468000" y="5723999"/>
            <a:ext cx="3749324" cy="771011"/>
          </a:xfrm>
        </p:spPr>
        <p:txBody>
          <a:bodyPr/>
          <a:lstStyle>
            <a:lvl1pPr marL="0" indent="0" algn="l">
              <a:buNone/>
              <a:defRPr sz="1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256C92AF-5763-4DF1-89C2-7C7E985C68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9780330" y="448626"/>
            <a:ext cx="2051308" cy="1155194"/>
          </a:xfrm>
          <a:prstGeom prst="rect">
            <a:avLst/>
          </a:prstGeom>
        </p:spPr>
      </p:pic>
      <p:sp>
        <p:nvSpPr>
          <p:cNvPr id="13" name="Date Placeholder 3">
            <a:extLst>
              <a:ext uri="{FF2B5EF4-FFF2-40B4-BE49-F238E27FC236}">
                <a16:creationId xmlns:a16="http://schemas.microsoft.com/office/drawing/2014/main" id="{25FBFF04-0323-4691-BFA9-E77610951583}"/>
              </a:ext>
            </a:extLst>
          </p:cNvPr>
          <p:cNvSpPr>
            <a:spLocks noGrp="1"/>
          </p:cNvSpPr>
          <p:nvPr>
            <p:ph type="dt" sz="half" idx="2"/>
          </p:nvPr>
        </p:nvSpPr>
        <p:spPr bwMode="gray">
          <a:xfrm>
            <a:off x="468000" y="4086000"/>
            <a:ext cx="1692000" cy="324000"/>
          </a:xfrm>
          <a:prstGeom prst="rect">
            <a:avLst/>
          </a:prstGeom>
          <a:gradFill>
            <a:gsLst>
              <a:gs pos="44000">
                <a:schemeClr val="accent2"/>
              </a:gs>
              <a:gs pos="23000">
                <a:schemeClr val="accent1"/>
              </a:gs>
              <a:gs pos="66000">
                <a:schemeClr val="accent4"/>
              </a:gs>
              <a:gs pos="100000">
                <a:schemeClr val="accent5"/>
              </a:gs>
            </a:gsLst>
            <a:lin ang="3600000" scaled="0"/>
          </a:gradFill>
        </p:spPr>
        <p:txBody>
          <a:bodyPr vert="horz" lIns="180000" tIns="0" rIns="180000" bIns="0" rtlCol="0" anchor="ctr">
            <a:noAutofit/>
          </a:bodyPr>
          <a:lstStyle>
            <a:lvl1pPr algn="l">
              <a:defRPr sz="1000">
                <a:solidFill>
                  <a:schemeClr val="tx1"/>
                </a:solidFill>
              </a:defRPr>
            </a:lvl1pPr>
          </a:lstStyle>
          <a:p>
            <a:fld id="{AA2124F5-551A-434D-A6F9-A03847806518}" type="datetime4">
              <a:rPr lang="en-GB" smtClean="0"/>
              <a:t>19 January 2021</a:t>
            </a:fld>
            <a:endParaRPr lang="en-GB"/>
          </a:p>
        </p:txBody>
      </p:sp>
    </p:spTree>
    <p:extLst>
      <p:ext uri="{BB962C8B-B14F-4D97-AF65-F5344CB8AC3E}">
        <p14:creationId xmlns:p14="http://schemas.microsoft.com/office/powerpoint/2010/main" val="16988727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Static">
    <p:bg bwMode="gray">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F29243-00ED-4CC7-945A-DE0CB4699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4081" y="608314"/>
            <a:ext cx="5739538" cy="5704046"/>
          </a:xfrm>
          <a:prstGeom prst="rect">
            <a:avLst/>
          </a:prstGeom>
        </p:spPr>
      </p:pic>
      <p:sp>
        <p:nvSpPr>
          <p:cNvPr id="12" name="Rectangle 11">
            <a:extLst>
              <a:ext uri="{FF2B5EF4-FFF2-40B4-BE49-F238E27FC236}">
                <a16:creationId xmlns:a16="http://schemas.microsoft.com/office/drawing/2014/main" id="{B96AB6F0-59A9-4451-8DDF-AA8582C72975}"/>
              </a:ext>
            </a:extLst>
          </p:cNvPr>
          <p:cNvSpPr/>
          <p:nvPr userDrawn="1"/>
        </p:nvSpPr>
        <p:spPr bwMode="gray">
          <a:xfrm>
            <a:off x="0" y="4410000"/>
            <a:ext cx="4680000" cy="2448000"/>
          </a:xfrm>
          <a:prstGeom prst="rect">
            <a:avLst/>
          </a:prstGeom>
          <a:solidFill>
            <a:schemeClr val="bg1"/>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bwMode="gray">
          <a:xfrm>
            <a:off x="468000" y="4752000"/>
            <a:ext cx="3749324" cy="771010"/>
          </a:xfrm>
        </p:spPr>
        <p:txBody>
          <a:bodyPr anchor="t"/>
          <a:lstStyle>
            <a:lvl1pPr algn="l">
              <a:defRPr sz="2200" cap="none" baseline="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bwMode="gray">
          <a:xfrm>
            <a:off x="468000" y="5723999"/>
            <a:ext cx="3749324" cy="771011"/>
          </a:xfrm>
        </p:spPr>
        <p:txBody>
          <a:bodyPr/>
          <a:lstStyle>
            <a:lvl1pPr marL="0" indent="0" algn="l">
              <a:buNone/>
              <a:defRPr sz="1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256C92AF-5763-4DF1-89C2-7C7E985C68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9780330" y="448626"/>
            <a:ext cx="2051308" cy="1155194"/>
          </a:xfrm>
          <a:prstGeom prst="rect">
            <a:avLst/>
          </a:prstGeom>
        </p:spPr>
      </p:pic>
      <p:sp>
        <p:nvSpPr>
          <p:cNvPr id="13" name="Date Placeholder 3">
            <a:extLst>
              <a:ext uri="{FF2B5EF4-FFF2-40B4-BE49-F238E27FC236}">
                <a16:creationId xmlns:a16="http://schemas.microsoft.com/office/drawing/2014/main" id="{25FBFF04-0323-4691-BFA9-E77610951583}"/>
              </a:ext>
            </a:extLst>
          </p:cNvPr>
          <p:cNvSpPr>
            <a:spLocks noGrp="1"/>
          </p:cNvSpPr>
          <p:nvPr>
            <p:ph type="dt" sz="half" idx="2"/>
          </p:nvPr>
        </p:nvSpPr>
        <p:spPr bwMode="gray">
          <a:xfrm>
            <a:off x="468000" y="4086000"/>
            <a:ext cx="1692000" cy="324000"/>
          </a:xfrm>
          <a:prstGeom prst="rect">
            <a:avLst/>
          </a:prstGeom>
          <a:gradFill>
            <a:gsLst>
              <a:gs pos="44000">
                <a:schemeClr val="accent2"/>
              </a:gs>
              <a:gs pos="23000">
                <a:schemeClr val="accent1"/>
              </a:gs>
              <a:gs pos="66000">
                <a:schemeClr val="accent4"/>
              </a:gs>
              <a:gs pos="100000">
                <a:schemeClr val="accent5"/>
              </a:gs>
            </a:gsLst>
            <a:lin ang="3600000" scaled="0"/>
          </a:gradFill>
        </p:spPr>
        <p:txBody>
          <a:bodyPr vert="horz" lIns="180000" tIns="0" rIns="180000" bIns="0" rtlCol="0" anchor="ctr">
            <a:noAutofit/>
          </a:bodyPr>
          <a:lstStyle>
            <a:lvl1pPr algn="l">
              <a:defRPr sz="1000">
                <a:solidFill>
                  <a:schemeClr val="tx1"/>
                </a:solidFill>
              </a:defRPr>
            </a:lvl1pPr>
          </a:lstStyle>
          <a:p>
            <a:fld id="{AA2124F5-551A-434D-A6F9-A03847806518}" type="datetime4">
              <a:rPr lang="en-GB" smtClean="0"/>
              <a:t>19 January 2021</a:t>
            </a:fld>
            <a:endParaRPr lang="en-GB"/>
          </a:p>
        </p:txBody>
      </p:sp>
    </p:spTree>
    <p:extLst>
      <p:ext uri="{BB962C8B-B14F-4D97-AF65-F5344CB8AC3E}">
        <p14:creationId xmlns:p14="http://schemas.microsoft.com/office/powerpoint/2010/main" val="193180014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3B9-7733-42D4-A494-AC8A72FABA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fld id="{6BB8877D-B36A-4AAD-BAD5-57A52A47D3D2}" type="datetime4">
              <a:rPr lang="en-GB" smtClean="0"/>
              <a:t>19 January 2021</a:t>
            </a:fld>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ext Placeholder 7">
            <a:extLst>
              <a:ext uri="{FF2B5EF4-FFF2-40B4-BE49-F238E27FC236}">
                <a16:creationId xmlns:a16="http://schemas.microsoft.com/office/drawing/2014/main" id="{87735076-09B0-4517-9C7D-AEB739F81B30}"/>
              </a:ext>
            </a:extLst>
          </p:cNvPr>
          <p:cNvSpPr>
            <a:spLocks noGrp="1"/>
          </p:cNvSpPr>
          <p:nvPr>
            <p:ph type="body" sz="quarter" idx="13"/>
          </p:nvPr>
        </p:nvSpPr>
        <p:spPr>
          <a:xfrm>
            <a:off x="1098551" y="930275"/>
            <a:ext cx="6660000" cy="820738"/>
          </a:xfrm>
        </p:spPr>
        <p:txBody>
          <a:bodyPr/>
          <a:lstStyle>
            <a:lvl1pPr>
              <a:spcAft>
                <a:spcPts val="0"/>
              </a:spcAft>
              <a:defRPr b="1"/>
            </a:lvl1pPr>
            <a:lvl2pPr>
              <a:spcAft>
                <a:spcPts val="0"/>
              </a:spcAft>
              <a:defRPr b="1"/>
            </a:lvl2pPr>
            <a:lvl3pPr>
              <a:spcAft>
                <a:spcPts val="0"/>
              </a:spcAft>
              <a:defRPr b="1"/>
            </a:lvl3pPr>
            <a:lvl4pPr>
              <a:spcAft>
                <a:spcPts val="0"/>
              </a:spcAft>
              <a:defRPr b="1"/>
            </a:lvl4pPr>
            <a:lvl5pPr>
              <a:spcAft>
                <a:spcPts val="0"/>
              </a:spcAft>
              <a:defRPr b="1"/>
            </a:lvl5pPr>
          </a:lstStyle>
          <a:p>
            <a:pPr lvl="0"/>
            <a:r>
              <a:rPr lang="en-US"/>
              <a:t>Click to edit Master text styles</a:t>
            </a:r>
          </a:p>
        </p:txBody>
      </p:sp>
      <p:sp>
        <p:nvSpPr>
          <p:cNvPr id="9" name="Text Placeholder 8">
            <a:extLst>
              <a:ext uri="{FF2B5EF4-FFF2-40B4-BE49-F238E27FC236}">
                <a16:creationId xmlns:a16="http://schemas.microsoft.com/office/drawing/2014/main" id="{DD3D723B-7B55-44D0-A9E5-B4123A9206D7}"/>
              </a:ext>
            </a:extLst>
          </p:cNvPr>
          <p:cNvSpPr>
            <a:spLocks noGrp="1"/>
          </p:cNvSpPr>
          <p:nvPr>
            <p:ph type="body" sz="quarter" idx="14" hasCustomPrompt="1"/>
          </p:nvPr>
        </p:nvSpPr>
        <p:spPr>
          <a:xfrm>
            <a:off x="11445455" y="6462000"/>
            <a:ext cx="248827" cy="192801"/>
          </a:xfrm>
        </p:spPr>
        <p:txBody>
          <a:bodyPr/>
          <a:lstStyle>
            <a:lvl1pPr>
              <a:lnSpc>
                <a:spcPct val="100000"/>
              </a:lnSpc>
              <a:spcAft>
                <a:spcPts val="0"/>
              </a:spcAft>
              <a:defRPr sz="700"/>
            </a:lvl1pPr>
          </a:lstStyle>
          <a:p>
            <a:pPr lvl="0"/>
            <a:r>
              <a:rPr lang="en-US"/>
              <a:t>Slide</a:t>
            </a:r>
            <a:endParaRPr lang="en-GB"/>
          </a:p>
        </p:txBody>
      </p:sp>
    </p:spTree>
    <p:extLst>
      <p:ext uri="{BB962C8B-B14F-4D97-AF65-F5344CB8AC3E}">
        <p14:creationId xmlns:p14="http://schemas.microsoft.com/office/powerpoint/2010/main" val="2827609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BC43-BE92-44DE-801C-35AA1CA17A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1098550" y="2111375"/>
            <a:ext cx="4584700" cy="3838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0819D2-FA24-4550-BFBE-F75B0DF22B3D}"/>
              </a:ext>
            </a:extLst>
          </p:cNvPr>
          <p:cNvSpPr>
            <a:spLocks noGrp="1"/>
          </p:cNvSpPr>
          <p:nvPr>
            <p:ph sz="half" idx="2"/>
          </p:nvPr>
        </p:nvSpPr>
        <p:spPr>
          <a:xfrm>
            <a:off x="6096000" y="2111375"/>
            <a:ext cx="4787900" cy="3838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fld id="{F8536972-7E70-48C5-8154-CA2EB5AD0282}" type="datetime4">
              <a:rPr lang="en-GB" smtClean="0"/>
              <a:t>19 January 2021</a:t>
            </a:fld>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9" name="Text Placeholder 7">
            <a:extLst>
              <a:ext uri="{FF2B5EF4-FFF2-40B4-BE49-F238E27FC236}">
                <a16:creationId xmlns:a16="http://schemas.microsoft.com/office/drawing/2014/main" id="{6ACEA9C6-EAE5-47E0-A872-28942CFAAA1F}"/>
              </a:ext>
            </a:extLst>
          </p:cNvPr>
          <p:cNvSpPr>
            <a:spLocks noGrp="1"/>
          </p:cNvSpPr>
          <p:nvPr>
            <p:ph type="body" sz="quarter" idx="13"/>
          </p:nvPr>
        </p:nvSpPr>
        <p:spPr>
          <a:xfrm>
            <a:off x="1098551" y="930275"/>
            <a:ext cx="6660000" cy="820738"/>
          </a:xfrm>
        </p:spPr>
        <p:txBody>
          <a:bodyPr/>
          <a:lstStyle>
            <a:lvl1pPr>
              <a:spcAft>
                <a:spcPts val="0"/>
              </a:spcAft>
              <a:defRPr b="1"/>
            </a:lvl1pPr>
            <a:lvl2pPr>
              <a:spcAft>
                <a:spcPts val="0"/>
              </a:spcAft>
              <a:defRPr b="1"/>
            </a:lvl2pPr>
            <a:lvl3pPr>
              <a:spcAft>
                <a:spcPts val="0"/>
              </a:spcAft>
              <a:defRPr b="1"/>
            </a:lvl3pPr>
            <a:lvl4pPr>
              <a:spcAft>
                <a:spcPts val="0"/>
              </a:spcAft>
              <a:defRPr b="1"/>
            </a:lvl4pPr>
            <a:lvl5pPr>
              <a:spcAft>
                <a:spcPts val="0"/>
              </a:spcAft>
              <a:defRPr b="1"/>
            </a:lvl5pPr>
          </a:lstStyle>
          <a:p>
            <a:pPr lvl="0"/>
            <a:r>
              <a:rPr lang="en-US"/>
              <a:t>Click to edit Master text styles</a:t>
            </a:r>
          </a:p>
        </p:txBody>
      </p:sp>
      <p:sp>
        <p:nvSpPr>
          <p:cNvPr id="10" name="Text Placeholder 8">
            <a:extLst>
              <a:ext uri="{FF2B5EF4-FFF2-40B4-BE49-F238E27FC236}">
                <a16:creationId xmlns:a16="http://schemas.microsoft.com/office/drawing/2014/main" id="{46D82799-8667-47BC-8D02-2D2FDF78FF4F}"/>
              </a:ext>
            </a:extLst>
          </p:cNvPr>
          <p:cNvSpPr>
            <a:spLocks noGrp="1"/>
          </p:cNvSpPr>
          <p:nvPr>
            <p:ph type="body" sz="quarter" idx="14" hasCustomPrompt="1"/>
          </p:nvPr>
        </p:nvSpPr>
        <p:spPr>
          <a:xfrm>
            <a:off x="11445455" y="6462000"/>
            <a:ext cx="248827" cy="192801"/>
          </a:xfrm>
        </p:spPr>
        <p:txBody>
          <a:bodyPr/>
          <a:lstStyle>
            <a:lvl1pPr>
              <a:lnSpc>
                <a:spcPct val="100000"/>
              </a:lnSpc>
              <a:spcAft>
                <a:spcPts val="0"/>
              </a:spcAft>
              <a:defRPr sz="700"/>
            </a:lvl1pPr>
          </a:lstStyle>
          <a:p>
            <a:pPr lvl="0"/>
            <a:r>
              <a:rPr lang="en-US"/>
              <a:t>Slide</a:t>
            </a:r>
            <a:endParaRPr lang="en-GB"/>
          </a:p>
        </p:txBody>
      </p:sp>
    </p:spTree>
    <p:extLst>
      <p:ext uri="{BB962C8B-B14F-4D97-AF65-F5344CB8AC3E}">
        <p14:creationId xmlns:p14="http://schemas.microsoft.com/office/powerpoint/2010/main" val="40733079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3B9-7733-42D4-A494-AC8A72FABA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a:xfrm>
            <a:off x="1098550" y="2111375"/>
            <a:ext cx="6660000" cy="3838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fld id="{793F3C9C-81B7-4FC1-8092-91B7377264A1}" type="datetime4">
              <a:rPr lang="en-GB" smtClean="0"/>
              <a:t>19 January 2021</a:t>
            </a:fld>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ext Placeholder 7">
            <a:extLst>
              <a:ext uri="{FF2B5EF4-FFF2-40B4-BE49-F238E27FC236}">
                <a16:creationId xmlns:a16="http://schemas.microsoft.com/office/drawing/2014/main" id="{87735076-09B0-4517-9C7D-AEB739F81B30}"/>
              </a:ext>
            </a:extLst>
          </p:cNvPr>
          <p:cNvSpPr>
            <a:spLocks noGrp="1"/>
          </p:cNvSpPr>
          <p:nvPr>
            <p:ph type="body" sz="quarter" idx="13"/>
          </p:nvPr>
        </p:nvSpPr>
        <p:spPr>
          <a:xfrm>
            <a:off x="1098551" y="930275"/>
            <a:ext cx="6660000" cy="820738"/>
          </a:xfrm>
        </p:spPr>
        <p:txBody>
          <a:bodyPr/>
          <a:lstStyle>
            <a:lvl1pPr>
              <a:spcAft>
                <a:spcPts val="0"/>
              </a:spcAft>
              <a:defRPr b="1"/>
            </a:lvl1pPr>
            <a:lvl2pPr>
              <a:spcAft>
                <a:spcPts val="0"/>
              </a:spcAft>
              <a:defRPr b="1"/>
            </a:lvl2pPr>
            <a:lvl3pPr>
              <a:spcAft>
                <a:spcPts val="0"/>
              </a:spcAft>
              <a:defRPr b="1"/>
            </a:lvl3pPr>
            <a:lvl4pPr>
              <a:spcAft>
                <a:spcPts val="0"/>
              </a:spcAft>
              <a:defRPr b="1"/>
            </a:lvl4pPr>
            <a:lvl5pPr>
              <a:spcAft>
                <a:spcPts val="0"/>
              </a:spcAft>
              <a:defRPr b="1"/>
            </a:lvl5pPr>
          </a:lstStyle>
          <a:p>
            <a:pPr lvl="0"/>
            <a:r>
              <a:rPr lang="en-US"/>
              <a:t>Click to edit Master text styles</a:t>
            </a:r>
          </a:p>
        </p:txBody>
      </p:sp>
      <p:sp>
        <p:nvSpPr>
          <p:cNvPr id="9" name="Text Placeholder 8">
            <a:extLst>
              <a:ext uri="{FF2B5EF4-FFF2-40B4-BE49-F238E27FC236}">
                <a16:creationId xmlns:a16="http://schemas.microsoft.com/office/drawing/2014/main" id="{C37C70C9-6BCE-42AD-8FB9-BEB5218CF27D}"/>
              </a:ext>
            </a:extLst>
          </p:cNvPr>
          <p:cNvSpPr>
            <a:spLocks noGrp="1"/>
          </p:cNvSpPr>
          <p:nvPr>
            <p:ph type="body" sz="quarter" idx="14" hasCustomPrompt="1"/>
          </p:nvPr>
        </p:nvSpPr>
        <p:spPr>
          <a:xfrm>
            <a:off x="11445455" y="6462000"/>
            <a:ext cx="248827" cy="192801"/>
          </a:xfrm>
        </p:spPr>
        <p:txBody>
          <a:bodyPr/>
          <a:lstStyle>
            <a:lvl1pPr>
              <a:lnSpc>
                <a:spcPct val="100000"/>
              </a:lnSpc>
              <a:spcAft>
                <a:spcPts val="0"/>
              </a:spcAft>
              <a:defRPr sz="700"/>
            </a:lvl1pPr>
          </a:lstStyle>
          <a:p>
            <a:pPr lvl="0"/>
            <a:r>
              <a:rPr lang="en-US"/>
              <a:t>Slide</a:t>
            </a:r>
            <a:endParaRPr lang="en-GB"/>
          </a:p>
        </p:txBody>
      </p:sp>
    </p:spTree>
    <p:extLst>
      <p:ext uri="{BB962C8B-B14F-4D97-AF65-F5344CB8AC3E}">
        <p14:creationId xmlns:p14="http://schemas.microsoft.com/office/powerpoint/2010/main" val="29546263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C872-0B36-4A6D-98FF-15714E0771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CDA5BE-F9FF-446A-92B6-7E504313109C}"/>
              </a:ext>
            </a:extLst>
          </p:cNvPr>
          <p:cNvSpPr>
            <a:spLocks noGrp="1"/>
          </p:cNvSpPr>
          <p:nvPr>
            <p:ph type="dt" sz="half" idx="10"/>
          </p:nvPr>
        </p:nvSpPr>
        <p:spPr/>
        <p:txBody>
          <a:bodyPr/>
          <a:lstStyle/>
          <a:p>
            <a:fld id="{0FAAF9AF-00D3-4CB2-BE39-9D949217917A}" type="datetime4">
              <a:rPr lang="en-GB" smtClean="0"/>
              <a:t>19 January 2021</a:t>
            </a:fld>
            <a:endParaRPr lang="en-GB"/>
          </a:p>
        </p:txBody>
      </p:sp>
      <p:sp>
        <p:nvSpPr>
          <p:cNvPr id="4" name="Footer Placeholder 3">
            <a:extLst>
              <a:ext uri="{FF2B5EF4-FFF2-40B4-BE49-F238E27FC236}">
                <a16:creationId xmlns:a16="http://schemas.microsoft.com/office/drawing/2014/main" id="{0B288C18-1286-430A-8E21-EC5B580316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D78B8E-DA93-4F0E-B0D7-376AE9E0CD64}"/>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6" name="Text Placeholder 7">
            <a:extLst>
              <a:ext uri="{FF2B5EF4-FFF2-40B4-BE49-F238E27FC236}">
                <a16:creationId xmlns:a16="http://schemas.microsoft.com/office/drawing/2014/main" id="{FF2508D4-5598-4343-B33F-A2E104164613}"/>
              </a:ext>
            </a:extLst>
          </p:cNvPr>
          <p:cNvSpPr>
            <a:spLocks noGrp="1"/>
          </p:cNvSpPr>
          <p:nvPr>
            <p:ph type="body" sz="quarter" idx="13"/>
          </p:nvPr>
        </p:nvSpPr>
        <p:spPr>
          <a:xfrm>
            <a:off x="1098551" y="930275"/>
            <a:ext cx="6660000" cy="355427"/>
          </a:xfrm>
        </p:spPr>
        <p:txBody>
          <a:bodyPr/>
          <a:lstStyle>
            <a:lvl1pPr>
              <a:spcAft>
                <a:spcPts val="0"/>
              </a:spcAft>
              <a:defRPr b="1"/>
            </a:lvl1pPr>
            <a:lvl2pPr>
              <a:spcAft>
                <a:spcPts val="0"/>
              </a:spcAft>
              <a:defRPr b="1"/>
            </a:lvl2pPr>
            <a:lvl3pPr>
              <a:spcAft>
                <a:spcPts val="0"/>
              </a:spcAft>
              <a:defRPr b="1"/>
            </a:lvl3pPr>
            <a:lvl4pPr>
              <a:spcAft>
                <a:spcPts val="0"/>
              </a:spcAft>
              <a:defRPr b="1"/>
            </a:lvl4pPr>
            <a:lvl5pPr>
              <a:spcAft>
                <a:spcPts val="0"/>
              </a:spcAft>
              <a:defRPr b="1"/>
            </a:lvl5pPr>
          </a:lstStyle>
          <a:p>
            <a:pPr lvl="0"/>
            <a:r>
              <a:rPr lang="en-US"/>
              <a:t>Click to edit Master text styles</a:t>
            </a:r>
          </a:p>
        </p:txBody>
      </p:sp>
      <p:sp>
        <p:nvSpPr>
          <p:cNvPr id="8" name="Picture Placeholder 7">
            <a:extLst>
              <a:ext uri="{FF2B5EF4-FFF2-40B4-BE49-F238E27FC236}">
                <a16:creationId xmlns:a16="http://schemas.microsoft.com/office/drawing/2014/main" id="{3CB0C822-15BD-440E-BDBE-88209F89BC0F}"/>
              </a:ext>
            </a:extLst>
          </p:cNvPr>
          <p:cNvSpPr>
            <a:spLocks noGrp="1" noChangeAspect="1"/>
          </p:cNvSpPr>
          <p:nvPr>
            <p:ph type="pic" sz="quarter" idx="14"/>
          </p:nvPr>
        </p:nvSpPr>
        <p:spPr>
          <a:xfrm>
            <a:off x="784800" y="1486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9" name="Picture Placeholder 7">
            <a:extLst>
              <a:ext uri="{FF2B5EF4-FFF2-40B4-BE49-F238E27FC236}">
                <a16:creationId xmlns:a16="http://schemas.microsoft.com/office/drawing/2014/main" id="{B7FF723B-0D6E-4A1F-8B9D-4575C9A52DF4}"/>
              </a:ext>
            </a:extLst>
          </p:cNvPr>
          <p:cNvSpPr>
            <a:spLocks noGrp="1" noChangeAspect="1"/>
          </p:cNvSpPr>
          <p:nvPr>
            <p:ph type="pic" sz="quarter" idx="15"/>
          </p:nvPr>
        </p:nvSpPr>
        <p:spPr>
          <a:xfrm>
            <a:off x="2647440" y="1486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0" name="Picture Placeholder 7">
            <a:extLst>
              <a:ext uri="{FF2B5EF4-FFF2-40B4-BE49-F238E27FC236}">
                <a16:creationId xmlns:a16="http://schemas.microsoft.com/office/drawing/2014/main" id="{847077DC-EF2A-4CED-901F-20CE32625151}"/>
              </a:ext>
            </a:extLst>
          </p:cNvPr>
          <p:cNvSpPr>
            <a:spLocks noGrp="1" noChangeAspect="1"/>
          </p:cNvSpPr>
          <p:nvPr>
            <p:ph type="pic" sz="quarter" idx="16"/>
          </p:nvPr>
        </p:nvSpPr>
        <p:spPr>
          <a:xfrm>
            <a:off x="4510080" y="1486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1" name="Picture Placeholder 7">
            <a:extLst>
              <a:ext uri="{FF2B5EF4-FFF2-40B4-BE49-F238E27FC236}">
                <a16:creationId xmlns:a16="http://schemas.microsoft.com/office/drawing/2014/main" id="{E5A52142-0270-42E1-A8E3-47A4EA52659A}"/>
              </a:ext>
            </a:extLst>
          </p:cNvPr>
          <p:cNvSpPr>
            <a:spLocks noGrp="1" noChangeAspect="1"/>
          </p:cNvSpPr>
          <p:nvPr>
            <p:ph type="pic" sz="quarter" idx="17"/>
          </p:nvPr>
        </p:nvSpPr>
        <p:spPr>
          <a:xfrm>
            <a:off x="6372720" y="1486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2" name="Picture Placeholder 7">
            <a:extLst>
              <a:ext uri="{FF2B5EF4-FFF2-40B4-BE49-F238E27FC236}">
                <a16:creationId xmlns:a16="http://schemas.microsoft.com/office/drawing/2014/main" id="{90617B15-FBF3-449A-AFFC-D9D419E31B03}"/>
              </a:ext>
            </a:extLst>
          </p:cNvPr>
          <p:cNvSpPr>
            <a:spLocks noGrp="1" noChangeAspect="1"/>
          </p:cNvSpPr>
          <p:nvPr>
            <p:ph type="pic" sz="quarter" idx="18"/>
          </p:nvPr>
        </p:nvSpPr>
        <p:spPr>
          <a:xfrm>
            <a:off x="8235360" y="1486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3" name="Picture Placeholder 7">
            <a:extLst>
              <a:ext uri="{FF2B5EF4-FFF2-40B4-BE49-F238E27FC236}">
                <a16:creationId xmlns:a16="http://schemas.microsoft.com/office/drawing/2014/main" id="{98B34F2B-4889-4C87-A9B4-E01058143D5C}"/>
              </a:ext>
            </a:extLst>
          </p:cNvPr>
          <p:cNvSpPr>
            <a:spLocks noGrp="1" noChangeAspect="1"/>
          </p:cNvSpPr>
          <p:nvPr>
            <p:ph type="pic" sz="quarter" idx="19"/>
          </p:nvPr>
        </p:nvSpPr>
        <p:spPr>
          <a:xfrm>
            <a:off x="10098000" y="1486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4" name="Picture Placeholder 7">
            <a:extLst>
              <a:ext uri="{FF2B5EF4-FFF2-40B4-BE49-F238E27FC236}">
                <a16:creationId xmlns:a16="http://schemas.microsoft.com/office/drawing/2014/main" id="{0EC5DA86-24EE-4092-AB3E-1C30386D7886}"/>
              </a:ext>
            </a:extLst>
          </p:cNvPr>
          <p:cNvSpPr>
            <a:spLocks noGrp="1" noChangeAspect="1"/>
          </p:cNvSpPr>
          <p:nvPr>
            <p:ph type="pic" sz="quarter" idx="20"/>
          </p:nvPr>
        </p:nvSpPr>
        <p:spPr>
          <a:xfrm>
            <a:off x="784800" y="3880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5" name="Picture Placeholder 7">
            <a:extLst>
              <a:ext uri="{FF2B5EF4-FFF2-40B4-BE49-F238E27FC236}">
                <a16:creationId xmlns:a16="http://schemas.microsoft.com/office/drawing/2014/main" id="{0B68A098-4972-4FC8-8CC5-D695CA5B3694}"/>
              </a:ext>
            </a:extLst>
          </p:cNvPr>
          <p:cNvSpPr>
            <a:spLocks noGrp="1" noChangeAspect="1"/>
          </p:cNvSpPr>
          <p:nvPr>
            <p:ph type="pic" sz="quarter" idx="21"/>
          </p:nvPr>
        </p:nvSpPr>
        <p:spPr>
          <a:xfrm>
            <a:off x="2647440" y="3880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6" name="Picture Placeholder 7">
            <a:extLst>
              <a:ext uri="{FF2B5EF4-FFF2-40B4-BE49-F238E27FC236}">
                <a16:creationId xmlns:a16="http://schemas.microsoft.com/office/drawing/2014/main" id="{24059BFF-45B4-4543-BA6A-2E844425BFD3}"/>
              </a:ext>
            </a:extLst>
          </p:cNvPr>
          <p:cNvSpPr>
            <a:spLocks noGrp="1" noChangeAspect="1"/>
          </p:cNvSpPr>
          <p:nvPr>
            <p:ph type="pic" sz="quarter" idx="22"/>
          </p:nvPr>
        </p:nvSpPr>
        <p:spPr>
          <a:xfrm>
            <a:off x="4510080" y="3880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7" name="Picture Placeholder 7">
            <a:extLst>
              <a:ext uri="{FF2B5EF4-FFF2-40B4-BE49-F238E27FC236}">
                <a16:creationId xmlns:a16="http://schemas.microsoft.com/office/drawing/2014/main" id="{3D015D87-162B-4311-AD11-BB1624F6792B}"/>
              </a:ext>
            </a:extLst>
          </p:cNvPr>
          <p:cNvSpPr>
            <a:spLocks noGrp="1" noChangeAspect="1"/>
          </p:cNvSpPr>
          <p:nvPr>
            <p:ph type="pic" sz="quarter" idx="23"/>
          </p:nvPr>
        </p:nvSpPr>
        <p:spPr>
          <a:xfrm>
            <a:off x="6372720" y="3880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8" name="Picture Placeholder 7">
            <a:extLst>
              <a:ext uri="{FF2B5EF4-FFF2-40B4-BE49-F238E27FC236}">
                <a16:creationId xmlns:a16="http://schemas.microsoft.com/office/drawing/2014/main" id="{AFDBBFDA-6905-4A97-8072-7C843A9FBD01}"/>
              </a:ext>
            </a:extLst>
          </p:cNvPr>
          <p:cNvSpPr>
            <a:spLocks noGrp="1" noChangeAspect="1"/>
          </p:cNvSpPr>
          <p:nvPr>
            <p:ph type="pic" sz="quarter" idx="24"/>
          </p:nvPr>
        </p:nvSpPr>
        <p:spPr>
          <a:xfrm>
            <a:off x="8235360" y="3880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9" name="Picture Placeholder 7">
            <a:extLst>
              <a:ext uri="{FF2B5EF4-FFF2-40B4-BE49-F238E27FC236}">
                <a16:creationId xmlns:a16="http://schemas.microsoft.com/office/drawing/2014/main" id="{C7D364CD-BB3B-4765-8F88-A6A88065DA49}"/>
              </a:ext>
            </a:extLst>
          </p:cNvPr>
          <p:cNvSpPr>
            <a:spLocks noGrp="1" noChangeAspect="1"/>
          </p:cNvSpPr>
          <p:nvPr>
            <p:ph type="pic" sz="quarter" idx="25"/>
          </p:nvPr>
        </p:nvSpPr>
        <p:spPr>
          <a:xfrm>
            <a:off x="10098000" y="3880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21" name="Text Placeholder 20">
            <a:extLst>
              <a:ext uri="{FF2B5EF4-FFF2-40B4-BE49-F238E27FC236}">
                <a16:creationId xmlns:a16="http://schemas.microsoft.com/office/drawing/2014/main" id="{26207DD0-3C10-460E-9486-D00C279130C1}"/>
              </a:ext>
            </a:extLst>
          </p:cNvPr>
          <p:cNvSpPr>
            <a:spLocks noGrp="1"/>
          </p:cNvSpPr>
          <p:nvPr>
            <p:ph type="body" sz="quarter" idx="26"/>
          </p:nvPr>
        </p:nvSpPr>
        <p:spPr>
          <a:xfrm>
            <a:off x="784800" y="3024000"/>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0">
            <a:extLst>
              <a:ext uri="{FF2B5EF4-FFF2-40B4-BE49-F238E27FC236}">
                <a16:creationId xmlns:a16="http://schemas.microsoft.com/office/drawing/2014/main" id="{D403F626-5A20-417C-9A96-DA0EFC718CBC}"/>
              </a:ext>
            </a:extLst>
          </p:cNvPr>
          <p:cNvSpPr>
            <a:spLocks noGrp="1"/>
          </p:cNvSpPr>
          <p:nvPr>
            <p:ph type="body" sz="quarter" idx="27"/>
          </p:nvPr>
        </p:nvSpPr>
        <p:spPr>
          <a:xfrm>
            <a:off x="2647441" y="3024000"/>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0">
            <a:extLst>
              <a:ext uri="{FF2B5EF4-FFF2-40B4-BE49-F238E27FC236}">
                <a16:creationId xmlns:a16="http://schemas.microsoft.com/office/drawing/2014/main" id="{23FEB855-2BD2-481F-9667-B0941B77A132}"/>
              </a:ext>
            </a:extLst>
          </p:cNvPr>
          <p:cNvSpPr>
            <a:spLocks noGrp="1"/>
          </p:cNvSpPr>
          <p:nvPr>
            <p:ph type="body" sz="quarter" idx="28"/>
          </p:nvPr>
        </p:nvSpPr>
        <p:spPr>
          <a:xfrm>
            <a:off x="4510082" y="3024000"/>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0">
            <a:extLst>
              <a:ext uri="{FF2B5EF4-FFF2-40B4-BE49-F238E27FC236}">
                <a16:creationId xmlns:a16="http://schemas.microsoft.com/office/drawing/2014/main" id="{70F9D96B-22EA-42CD-B26D-A056B28BA5DE}"/>
              </a:ext>
            </a:extLst>
          </p:cNvPr>
          <p:cNvSpPr>
            <a:spLocks noGrp="1"/>
          </p:cNvSpPr>
          <p:nvPr>
            <p:ph type="body" sz="quarter" idx="29"/>
          </p:nvPr>
        </p:nvSpPr>
        <p:spPr>
          <a:xfrm>
            <a:off x="6372723" y="3024000"/>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0">
            <a:extLst>
              <a:ext uri="{FF2B5EF4-FFF2-40B4-BE49-F238E27FC236}">
                <a16:creationId xmlns:a16="http://schemas.microsoft.com/office/drawing/2014/main" id="{4F258D69-561F-4F77-A0DF-6DCA015EB87A}"/>
              </a:ext>
            </a:extLst>
          </p:cNvPr>
          <p:cNvSpPr>
            <a:spLocks noGrp="1"/>
          </p:cNvSpPr>
          <p:nvPr>
            <p:ph type="body" sz="quarter" idx="30"/>
          </p:nvPr>
        </p:nvSpPr>
        <p:spPr>
          <a:xfrm>
            <a:off x="8235364" y="3024000"/>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20">
            <a:extLst>
              <a:ext uri="{FF2B5EF4-FFF2-40B4-BE49-F238E27FC236}">
                <a16:creationId xmlns:a16="http://schemas.microsoft.com/office/drawing/2014/main" id="{0FCFC9A6-51A6-4BC3-966A-213893FB8636}"/>
              </a:ext>
            </a:extLst>
          </p:cNvPr>
          <p:cNvSpPr>
            <a:spLocks noGrp="1"/>
          </p:cNvSpPr>
          <p:nvPr>
            <p:ph type="body" sz="quarter" idx="31"/>
          </p:nvPr>
        </p:nvSpPr>
        <p:spPr>
          <a:xfrm>
            <a:off x="10098005" y="3024000"/>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20">
            <a:extLst>
              <a:ext uri="{FF2B5EF4-FFF2-40B4-BE49-F238E27FC236}">
                <a16:creationId xmlns:a16="http://schemas.microsoft.com/office/drawing/2014/main" id="{500451C4-F032-448D-985D-AD5AF672C4D4}"/>
              </a:ext>
            </a:extLst>
          </p:cNvPr>
          <p:cNvSpPr>
            <a:spLocks noGrp="1"/>
          </p:cNvSpPr>
          <p:nvPr>
            <p:ph type="body" sz="quarter" idx="32"/>
          </p:nvPr>
        </p:nvSpPr>
        <p:spPr>
          <a:xfrm>
            <a:off x="784800" y="5426148"/>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Text Placeholder 20">
            <a:extLst>
              <a:ext uri="{FF2B5EF4-FFF2-40B4-BE49-F238E27FC236}">
                <a16:creationId xmlns:a16="http://schemas.microsoft.com/office/drawing/2014/main" id="{A8511E57-2634-4768-A770-7E1D44552C87}"/>
              </a:ext>
            </a:extLst>
          </p:cNvPr>
          <p:cNvSpPr>
            <a:spLocks noGrp="1"/>
          </p:cNvSpPr>
          <p:nvPr>
            <p:ph type="body" sz="quarter" idx="33"/>
          </p:nvPr>
        </p:nvSpPr>
        <p:spPr>
          <a:xfrm>
            <a:off x="2647441" y="5426148"/>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20">
            <a:extLst>
              <a:ext uri="{FF2B5EF4-FFF2-40B4-BE49-F238E27FC236}">
                <a16:creationId xmlns:a16="http://schemas.microsoft.com/office/drawing/2014/main" id="{E17794A5-8C32-43B1-86AF-0CD92C0A36DF}"/>
              </a:ext>
            </a:extLst>
          </p:cNvPr>
          <p:cNvSpPr>
            <a:spLocks noGrp="1"/>
          </p:cNvSpPr>
          <p:nvPr>
            <p:ph type="body" sz="quarter" idx="34"/>
          </p:nvPr>
        </p:nvSpPr>
        <p:spPr>
          <a:xfrm>
            <a:off x="4510082" y="5426148"/>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Text Placeholder 20">
            <a:extLst>
              <a:ext uri="{FF2B5EF4-FFF2-40B4-BE49-F238E27FC236}">
                <a16:creationId xmlns:a16="http://schemas.microsoft.com/office/drawing/2014/main" id="{42555D69-7F4F-4208-934F-0969202BCE01}"/>
              </a:ext>
            </a:extLst>
          </p:cNvPr>
          <p:cNvSpPr>
            <a:spLocks noGrp="1"/>
          </p:cNvSpPr>
          <p:nvPr>
            <p:ph type="body" sz="quarter" idx="35"/>
          </p:nvPr>
        </p:nvSpPr>
        <p:spPr>
          <a:xfrm>
            <a:off x="6372723" y="5426148"/>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Text Placeholder 20">
            <a:extLst>
              <a:ext uri="{FF2B5EF4-FFF2-40B4-BE49-F238E27FC236}">
                <a16:creationId xmlns:a16="http://schemas.microsoft.com/office/drawing/2014/main" id="{ED2DB45C-FD7C-4F0E-A471-8ED7465DFF00}"/>
              </a:ext>
            </a:extLst>
          </p:cNvPr>
          <p:cNvSpPr>
            <a:spLocks noGrp="1"/>
          </p:cNvSpPr>
          <p:nvPr>
            <p:ph type="body" sz="quarter" idx="36"/>
          </p:nvPr>
        </p:nvSpPr>
        <p:spPr>
          <a:xfrm>
            <a:off x="8235364" y="5426148"/>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Text Placeholder 20">
            <a:extLst>
              <a:ext uri="{FF2B5EF4-FFF2-40B4-BE49-F238E27FC236}">
                <a16:creationId xmlns:a16="http://schemas.microsoft.com/office/drawing/2014/main" id="{CCEE2567-4148-44A0-8839-2549306B37CD}"/>
              </a:ext>
            </a:extLst>
          </p:cNvPr>
          <p:cNvSpPr>
            <a:spLocks noGrp="1"/>
          </p:cNvSpPr>
          <p:nvPr>
            <p:ph type="body" sz="quarter" idx="37"/>
          </p:nvPr>
        </p:nvSpPr>
        <p:spPr>
          <a:xfrm>
            <a:off x="10098005" y="5426148"/>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1" name="Text Placeholder 19">
            <a:extLst>
              <a:ext uri="{FF2B5EF4-FFF2-40B4-BE49-F238E27FC236}">
                <a16:creationId xmlns:a16="http://schemas.microsoft.com/office/drawing/2014/main" id="{822C1806-2AE4-4717-A2B6-BDD71C9D7C00}"/>
              </a:ext>
            </a:extLst>
          </p:cNvPr>
          <p:cNvSpPr>
            <a:spLocks noGrp="1"/>
          </p:cNvSpPr>
          <p:nvPr>
            <p:ph type="body" sz="quarter" idx="38" hasCustomPrompt="1"/>
          </p:nvPr>
        </p:nvSpPr>
        <p:spPr>
          <a:xfrm>
            <a:off x="780652" y="3534648"/>
            <a:ext cx="1321200" cy="45719"/>
          </a:xfrm>
          <a:gradFill>
            <a:gsLst>
              <a:gs pos="75200">
                <a:schemeClr val="accent4"/>
              </a:gs>
              <a:gs pos="50000">
                <a:schemeClr val="accent4"/>
              </a:gs>
              <a:gs pos="25000">
                <a:schemeClr val="accent2"/>
              </a:gs>
              <a:gs pos="0">
                <a:schemeClr val="accent1"/>
              </a:gs>
              <a:gs pos="100000">
                <a:schemeClr val="accent5"/>
              </a:gs>
            </a:gsLst>
            <a:lin ang="0" scaled="0"/>
          </a:gradFill>
          <a:ln>
            <a:noFill/>
          </a:ln>
        </p:spPr>
        <p:txBody>
          <a:bodyPr/>
          <a:lstStyle>
            <a:lvl1pPr>
              <a:spcAft>
                <a:spcPts val="0"/>
              </a:spcAft>
              <a:defRPr sz="100">
                <a:solidFill>
                  <a:schemeClr val="accent1"/>
                </a:solidFill>
              </a:defRPr>
            </a:lvl1pPr>
          </a:lstStyle>
          <a:p>
            <a:pPr lvl="0"/>
            <a:r>
              <a:rPr lang="en-US"/>
              <a:t> </a:t>
            </a:r>
            <a:endParaRPr lang="en-GB"/>
          </a:p>
        </p:txBody>
      </p:sp>
      <p:sp>
        <p:nvSpPr>
          <p:cNvPr id="72" name="Text Placeholder 19">
            <a:extLst>
              <a:ext uri="{FF2B5EF4-FFF2-40B4-BE49-F238E27FC236}">
                <a16:creationId xmlns:a16="http://schemas.microsoft.com/office/drawing/2014/main" id="{F3FE1494-E5F9-4461-BD4F-C8F5C6BA43A2}"/>
              </a:ext>
            </a:extLst>
          </p:cNvPr>
          <p:cNvSpPr>
            <a:spLocks noGrp="1"/>
          </p:cNvSpPr>
          <p:nvPr>
            <p:ph type="body" sz="quarter" idx="39" hasCustomPrompt="1"/>
          </p:nvPr>
        </p:nvSpPr>
        <p:spPr>
          <a:xfrm>
            <a:off x="2647441" y="3534648"/>
            <a:ext cx="1321200" cy="45719"/>
          </a:xfrm>
          <a:gradFill>
            <a:gsLst>
              <a:gs pos="75200">
                <a:schemeClr val="accent4"/>
              </a:gs>
              <a:gs pos="50000">
                <a:schemeClr val="accent4"/>
              </a:gs>
              <a:gs pos="25000">
                <a:schemeClr val="accent2"/>
              </a:gs>
              <a:gs pos="0">
                <a:schemeClr val="accent1"/>
              </a:gs>
              <a:gs pos="100000">
                <a:schemeClr val="accent5"/>
              </a:gs>
            </a:gsLst>
            <a:lin ang="0" scaled="0"/>
          </a:gradFill>
          <a:ln>
            <a:noFill/>
          </a:ln>
        </p:spPr>
        <p:txBody>
          <a:bodyPr/>
          <a:lstStyle>
            <a:lvl1pPr>
              <a:spcAft>
                <a:spcPts val="0"/>
              </a:spcAft>
              <a:defRPr sz="100">
                <a:solidFill>
                  <a:schemeClr val="accent1"/>
                </a:solidFill>
              </a:defRPr>
            </a:lvl1pPr>
          </a:lstStyle>
          <a:p>
            <a:pPr lvl="0"/>
            <a:r>
              <a:rPr lang="en-US"/>
              <a:t> </a:t>
            </a:r>
            <a:endParaRPr lang="en-GB"/>
          </a:p>
        </p:txBody>
      </p:sp>
      <p:sp>
        <p:nvSpPr>
          <p:cNvPr id="73" name="Text Placeholder 19">
            <a:extLst>
              <a:ext uri="{FF2B5EF4-FFF2-40B4-BE49-F238E27FC236}">
                <a16:creationId xmlns:a16="http://schemas.microsoft.com/office/drawing/2014/main" id="{B098344D-64F6-41EF-80C6-5CE43E8EBFA4}"/>
              </a:ext>
            </a:extLst>
          </p:cNvPr>
          <p:cNvSpPr>
            <a:spLocks noGrp="1"/>
          </p:cNvSpPr>
          <p:nvPr>
            <p:ph type="body" sz="quarter" idx="40" hasCustomPrompt="1"/>
          </p:nvPr>
        </p:nvSpPr>
        <p:spPr>
          <a:xfrm>
            <a:off x="4514230" y="3534648"/>
            <a:ext cx="1321200" cy="45719"/>
          </a:xfrm>
          <a:gradFill>
            <a:gsLst>
              <a:gs pos="75200">
                <a:schemeClr val="accent4"/>
              </a:gs>
              <a:gs pos="50000">
                <a:schemeClr val="accent4"/>
              </a:gs>
              <a:gs pos="25000">
                <a:schemeClr val="accent2"/>
              </a:gs>
              <a:gs pos="0">
                <a:schemeClr val="accent1"/>
              </a:gs>
              <a:gs pos="100000">
                <a:schemeClr val="accent5"/>
              </a:gs>
            </a:gsLst>
            <a:lin ang="0" scaled="0"/>
          </a:gradFill>
          <a:ln>
            <a:noFill/>
          </a:ln>
        </p:spPr>
        <p:txBody>
          <a:bodyPr/>
          <a:lstStyle>
            <a:lvl1pPr>
              <a:spcAft>
                <a:spcPts val="0"/>
              </a:spcAft>
              <a:defRPr sz="100">
                <a:solidFill>
                  <a:schemeClr val="accent1"/>
                </a:solidFill>
              </a:defRPr>
            </a:lvl1pPr>
          </a:lstStyle>
          <a:p>
            <a:pPr lvl="0"/>
            <a:r>
              <a:rPr lang="en-US"/>
              <a:t> </a:t>
            </a:r>
            <a:endParaRPr lang="en-GB"/>
          </a:p>
        </p:txBody>
      </p:sp>
      <p:sp>
        <p:nvSpPr>
          <p:cNvPr id="74" name="Text Placeholder 19">
            <a:extLst>
              <a:ext uri="{FF2B5EF4-FFF2-40B4-BE49-F238E27FC236}">
                <a16:creationId xmlns:a16="http://schemas.microsoft.com/office/drawing/2014/main" id="{CE8374F0-55AD-41DE-AC51-AF18DD6657D0}"/>
              </a:ext>
            </a:extLst>
          </p:cNvPr>
          <p:cNvSpPr>
            <a:spLocks noGrp="1"/>
          </p:cNvSpPr>
          <p:nvPr>
            <p:ph type="body" sz="quarter" idx="41" hasCustomPrompt="1"/>
          </p:nvPr>
        </p:nvSpPr>
        <p:spPr>
          <a:xfrm>
            <a:off x="6381019" y="3534648"/>
            <a:ext cx="1321200" cy="45719"/>
          </a:xfrm>
          <a:gradFill>
            <a:gsLst>
              <a:gs pos="75200">
                <a:schemeClr val="accent4"/>
              </a:gs>
              <a:gs pos="50000">
                <a:schemeClr val="accent4"/>
              </a:gs>
              <a:gs pos="25000">
                <a:schemeClr val="accent2"/>
              </a:gs>
              <a:gs pos="0">
                <a:schemeClr val="accent1"/>
              </a:gs>
              <a:gs pos="100000">
                <a:schemeClr val="accent5"/>
              </a:gs>
            </a:gsLst>
            <a:lin ang="0" scaled="0"/>
          </a:gradFill>
          <a:ln>
            <a:noFill/>
          </a:ln>
        </p:spPr>
        <p:txBody>
          <a:bodyPr/>
          <a:lstStyle>
            <a:lvl1pPr>
              <a:spcAft>
                <a:spcPts val="0"/>
              </a:spcAft>
              <a:defRPr sz="100">
                <a:solidFill>
                  <a:schemeClr val="accent1"/>
                </a:solidFill>
              </a:defRPr>
            </a:lvl1pPr>
          </a:lstStyle>
          <a:p>
            <a:pPr lvl="0"/>
            <a:r>
              <a:rPr lang="en-US"/>
              <a:t> </a:t>
            </a:r>
            <a:endParaRPr lang="en-GB"/>
          </a:p>
        </p:txBody>
      </p:sp>
      <p:sp>
        <p:nvSpPr>
          <p:cNvPr id="75" name="Text Placeholder 19">
            <a:extLst>
              <a:ext uri="{FF2B5EF4-FFF2-40B4-BE49-F238E27FC236}">
                <a16:creationId xmlns:a16="http://schemas.microsoft.com/office/drawing/2014/main" id="{C3A82460-FBE9-46F6-8863-155AFBB5B092}"/>
              </a:ext>
            </a:extLst>
          </p:cNvPr>
          <p:cNvSpPr>
            <a:spLocks noGrp="1"/>
          </p:cNvSpPr>
          <p:nvPr>
            <p:ph type="body" sz="quarter" idx="42" hasCustomPrompt="1"/>
          </p:nvPr>
        </p:nvSpPr>
        <p:spPr>
          <a:xfrm>
            <a:off x="8247808" y="3534648"/>
            <a:ext cx="1321200" cy="45719"/>
          </a:xfrm>
          <a:gradFill>
            <a:gsLst>
              <a:gs pos="75200">
                <a:schemeClr val="accent4"/>
              </a:gs>
              <a:gs pos="50000">
                <a:schemeClr val="accent4"/>
              </a:gs>
              <a:gs pos="25000">
                <a:schemeClr val="accent2"/>
              </a:gs>
              <a:gs pos="0">
                <a:schemeClr val="accent1"/>
              </a:gs>
              <a:gs pos="100000">
                <a:schemeClr val="accent5"/>
              </a:gs>
            </a:gsLst>
            <a:lin ang="0" scaled="0"/>
          </a:gradFill>
          <a:ln>
            <a:noFill/>
          </a:ln>
        </p:spPr>
        <p:txBody>
          <a:bodyPr/>
          <a:lstStyle>
            <a:lvl1pPr>
              <a:spcAft>
                <a:spcPts val="0"/>
              </a:spcAft>
              <a:defRPr sz="100">
                <a:solidFill>
                  <a:schemeClr val="accent1"/>
                </a:solidFill>
              </a:defRPr>
            </a:lvl1pPr>
          </a:lstStyle>
          <a:p>
            <a:pPr lvl="0"/>
            <a:r>
              <a:rPr lang="en-US"/>
              <a:t> </a:t>
            </a:r>
            <a:endParaRPr lang="en-GB"/>
          </a:p>
        </p:txBody>
      </p:sp>
      <p:sp>
        <p:nvSpPr>
          <p:cNvPr id="76" name="Text Placeholder 19">
            <a:extLst>
              <a:ext uri="{FF2B5EF4-FFF2-40B4-BE49-F238E27FC236}">
                <a16:creationId xmlns:a16="http://schemas.microsoft.com/office/drawing/2014/main" id="{97217CEB-E538-42C6-959D-44819965A2B5}"/>
              </a:ext>
            </a:extLst>
          </p:cNvPr>
          <p:cNvSpPr>
            <a:spLocks noGrp="1"/>
          </p:cNvSpPr>
          <p:nvPr>
            <p:ph type="body" sz="quarter" idx="43" hasCustomPrompt="1"/>
          </p:nvPr>
        </p:nvSpPr>
        <p:spPr>
          <a:xfrm>
            <a:off x="10114597" y="3534648"/>
            <a:ext cx="1321200" cy="45719"/>
          </a:xfrm>
          <a:gradFill>
            <a:gsLst>
              <a:gs pos="75200">
                <a:schemeClr val="accent4"/>
              </a:gs>
              <a:gs pos="50000">
                <a:schemeClr val="accent4"/>
              </a:gs>
              <a:gs pos="25000">
                <a:schemeClr val="accent2"/>
              </a:gs>
              <a:gs pos="0">
                <a:schemeClr val="accent1"/>
              </a:gs>
              <a:gs pos="100000">
                <a:schemeClr val="accent5"/>
              </a:gs>
            </a:gsLst>
            <a:lin ang="0" scaled="0"/>
          </a:gradFill>
          <a:ln>
            <a:noFill/>
          </a:ln>
        </p:spPr>
        <p:txBody>
          <a:bodyPr/>
          <a:lstStyle>
            <a:lvl1pPr>
              <a:spcAft>
                <a:spcPts val="0"/>
              </a:spcAft>
              <a:defRPr sz="100">
                <a:solidFill>
                  <a:schemeClr val="accent1"/>
                </a:solidFill>
              </a:defRPr>
            </a:lvl1pPr>
          </a:lstStyle>
          <a:p>
            <a:pPr lvl="0"/>
            <a:r>
              <a:rPr lang="en-US"/>
              <a:t> </a:t>
            </a:r>
            <a:endParaRPr lang="en-GB"/>
          </a:p>
        </p:txBody>
      </p:sp>
      <p:sp>
        <p:nvSpPr>
          <p:cNvPr id="77" name="Text Placeholder 19">
            <a:extLst>
              <a:ext uri="{FF2B5EF4-FFF2-40B4-BE49-F238E27FC236}">
                <a16:creationId xmlns:a16="http://schemas.microsoft.com/office/drawing/2014/main" id="{BFA3E278-EC42-415B-A8AE-4D88DE54F369}"/>
              </a:ext>
            </a:extLst>
          </p:cNvPr>
          <p:cNvSpPr>
            <a:spLocks noGrp="1"/>
          </p:cNvSpPr>
          <p:nvPr>
            <p:ph type="body" sz="quarter" idx="44" hasCustomPrompt="1"/>
          </p:nvPr>
        </p:nvSpPr>
        <p:spPr>
          <a:xfrm>
            <a:off x="780652" y="5954480"/>
            <a:ext cx="1321200" cy="45719"/>
          </a:xfrm>
          <a:gradFill>
            <a:gsLst>
              <a:gs pos="75200">
                <a:schemeClr val="accent4"/>
              </a:gs>
              <a:gs pos="50000">
                <a:schemeClr val="accent4"/>
              </a:gs>
              <a:gs pos="25000">
                <a:schemeClr val="accent2"/>
              </a:gs>
              <a:gs pos="0">
                <a:schemeClr val="accent1"/>
              </a:gs>
              <a:gs pos="100000">
                <a:schemeClr val="accent5"/>
              </a:gs>
            </a:gsLst>
            <a:lin ang="0" scaled="0"/>
          </a:gradFill>
          <a:ln>
            <a:noFill/>
          </a:ln>
        </p:spPr>
        <p:txBody>
          <a:bodyPr/>
          <a:lstStyle>
            <a:lvl1pPr>
              <a:spcAft>
                <a:spcPts val="0"/>
              </a:spcAft>
              <a:defRPr sz="100">
                <a:solidFill>
                  <a:schemeClr val="accent1"/>
                </a:solidFill>
              </a:defRPr>
            </a:lvl1pPr>
          </a:lstStyle>
          <a:p>
            <a:pPr lvl="0"/>
            <a:r>
              <a:rPr lang="en-US"/>
              <a:t> </a:t>
            </a:r>
            <a:endParaRPr lang="en-GB"/>
          </a:p>
        </p:txBody>
      </p:sp>
      <p:sp>
        <p:nvSpPr>
          <p:cNvPr id="78" name="Text Placeholder 19">
            <a:extLst>
              <a:ext uri="{FF2B5EF4-FFF2-40B4-BE49-F238E27FC236}">
                <a16:creationId xmlns:a16="http://schemas.microsoft.com/office/drawing/2014/main" id="{5A4007E1-2622-43D0-83BA-6A093B9561A3}"/>
              </a:ext>
            </a:extLst>
          </p:cNvPr>
          <p:cNvSpPr>
            <a:spLocks noGrp="1"/>
          </p:cNvSpPr>
          <p:nvPr>
            <p:ph type="body" sz="quarter" idx="45" hasCustomPrompt="1"/>
          </p:nvPr>
        </p:nvSpPr>
        <p:spPr>
          <a:xfrm>
            <a:off x="2647441" y="5954480"/>
            <a:ext cx="1321200" cy="45719"/>
          </a:xfrm>
          <a:gradFill>
            <a:gsLst>
              <a:gs pos="75200">
                <a:schemeClr val="accent4"/>
              </a:gs>
              <a:gs pos="50000">
                <a:schemeClr val="accent4"/>
              </a:gs>
              <a:gs pos="25000">
                <a:schemeClr val="accent2"/>
              </a:gs>
              <a:gs pos="0">
                <a:schemeClr val="accent1"/>
              </a:gs>
              <a:gs pos="100000">
                <a:schemeClr val="accent5"/>
              </a:gs>
            </a:gsLst>
            <a:lin ang="0" scaled="0"/>
          </a:gradFill>
          <a:ln>
            <a:noFill/>
          </a:ln>
        </p:spPr>
        <p:txBody>
          <a:bodyPr/>
          <a:lstStyle>
            <a:lvl1pPr>
              <a:spcAft>
                <a:spcPts val="0"/>
              </a:spcAft>
              <a:defRPr sz="100">
                <a:solidFill>
                  <a:schemeClr val="accent1"/>
                </a:solidFill>
              </a:defRPr>
            </a:lvl1pPr>
          </a:lstStyle>
          <a:p>
            <a:pPr lvl="0"/>
            <a:r>
              <a:rPr lang="en-US"/>
              <a:t> </a:t>
            </a:r>
            <a:endParaRPr lang="en-GB"/>
          </a:p>
        </p:txBody>
      </p:sp>
      <p:sp>
        <p:nvSpPr>
          <p:cNvPr id="79" name="Text Placeholder 19">
            <a:extLst>
              <a:ext uri="{FF2B5EF4-FFF2-40B4-BE49-F238E27FC236}">
                <a16:creationId xmlns:a16="http://schemas.microsoft.com/office/drawing/2014/main" id="{2A66FFEF-26F9-4744-BDDB-19AFB4C285B7}"/>
              </a:ext>
            </a:extLst>
          </p:cNvPr>
          <p:cNvSpPr>
            <a:spLocks noGrp="1"/>
          </p:cNvSpPr>
          <p:nvPr>
            <p:ph type="body" sz="quarter" idx="46" hasCustomPrompt="1"/>
          </p:nvPr>
        </p:nvSpPr>
        <p:spPr>
          <a:xfrm>
            <a:off x="4514230" y="5954480"/>
            <a:ext cx="1321200" cy="45719"/>
          </a:xfrm>
          <a:gradFill>
            <a:gsLst>
              <a:gs pos="75200">
                <a:schemeClr val="accent4"/>
              </a:gs>
              <a:gs pos="50000">
                <a:schemeClr val="accent4"/>
              </a:gs>
              <a:gs pos="25000">
                <a:schemeClr val="accent2"/>
              </a:gs>
              <a:gs pos="0">
                <a:schemeClr val="accent1"/>
              </a:gs>
              <a:gs pos="100000">
                <a:schemeClr val="accent5"/>
              </a:gs>
            </a:gsLst>
            <a:lin ang="0" scaled="0"/>
          </a:gradFill>
          <a:ln>
            <a:noFill/>
          </a:ln>
        </p:spPr>
        <p:txBody>
          <a:bodyPr/>
          <a:lstStyle>
            <a:lvl1pPr>
              <a:spcAft>
                <a:spcPts val="0"/>
              </a:spcAft>
              <a:defRPr sz="100">
                <a:solidFill>
                  <a:schemeClr val="accent1"/>
                </a:solidFill>
              </a:defRPr>
            </a:lvl1pPr>
          </a:lstStyle>
          <a:p>
            <a:pPr lvl="0"/>
            <a:r>
              <a:rPr lang="en-US"/>
              <a:t> </a:t>
            </a:r>
            <a:endParaRPr lang="en-GB"/>
          </a:p>
        </p:txBody>
      </p:sp>
      <p:sp>
        <p:nvSpPr>
          <p:cNvPr id="80" name="Text Placeholder 19">
            <a:extLst>
              <a:ext uri="{FF2B5EF4-FFF2-40B4-BE49-F238E27FC236}">
                <a16:creationId xmlns:a16="http://schemas.microsoft.com/office/drawing/2014/main" id="{9CEAD0AC-5481-4B2C-8444-29A7484BF2A1}"/>
              </a:ext>
            </a:extLst>
          </p:cNvPr>
          <p:cNvSpPr>
            <a:spLocks noGrp="1"/>
          </p:cNvSpPr>
          <p:nvPr>
            <p:ph type="body" sz="quarter" idx="47" hasCustomPrompt="1"/>
          </p:nvPr>
        </p:nvSpPr>
        <p:spPr>
          <a:xfrm>
            <a:off x="6381019" y="5954480"/>
            <a:ext cx="1321200" cy="45719"/>
          </a:xfrm>
          <a:gradFill>
            <a:gsLst>
              <a:gs pos="75200">
                <a:schemeClr val="accent4"/>
              </a:gs>
              <a:gs pos="50000">
                <a:schemeClr val="accent4"/>
              </a:gs>
              <a:gs pos="25000">
                <a:schemeClr val="accent2"/>
              </a:gs>
              <a:gs pos="0">
                <a:schemeClr val="accent1"/>
              </a:gs>
              <a:gs pos="100000">
                <a:schemeClr val="accent5"/>
              </a:gs>
            </a:gsLst>
            <a:lin ang="0" scaled="0"/>
          </a:gradFill>
          <a:ln>
            <a:noFill/>
          </a:ln>
        </p:spPr>
        <p:txBody>
          <a:bodyPr/>
          <a:lstStyle>
            <a:lvl1pPr>
              <a:spcAft>
                <a:spcPts val="0"/>
              </a:spcAft>
              <a:defRPr sz="100">
                <a:solidFill>
                  <a:schemeClr val="accent1"/>
                </a:solidFill>
              </a:defRPr>
            </a:lvl1pPr>
          </a:lstStyle>
          <a:p>
            <a:pPr lvl="0"/>
            <a:r>
              <a:rPr lang="en-US"/>
              <a:t> </a:t>
            </a:r>
            <a:endParaRPr lang="en-GB"/>
          </a:p>
        </p:txBody>
      </p:sp>
      <p:sp>
        <p:nvSpPr>
          <p:cNvPr id="81" name="Text Placeholder 19">
            <a:extLst>
              <a:ext uri="{FF2B5EF4-FFF2-40B4-BE49-F238E27FC236}">
                <a16:creationId xmlns:a16="http://schemas.microsoft.com/office/drawing/2014/main" id="{D34D83CF-2E98-47CE-B593-0DB1E3A9B062}"/>
              </a:ext>
            </a:extLst>
          </p:cNvPr>
          <p:cNvSpPr>
            <a:spLocks noGrp="1"/>
          </p:cNvSpPr>
          <p:nvPr>
            <p:ph type="body" sz="quarter" idx="48" hasCustomPrompt="1"/>
          </p:nvPr>
        </p:nvSpPr>
        <p:spPr>
          <a:xfrm>
            <a:off x="8247808" y="5954480"/>
            <a:ext cx="1321200" cy="45719"/>
          </a:xfrm>
          <a:gradFill>
            <a:gsLst>
              <a:gs pos="75200">
                <a:schemeClr val="accent4"/>
              </a:gs>
              <a:gs pos="50000">
                <a:schemeClr val="accent4"/>
              </a:gs>
              <a:gs pos="25000">
                <a:schemeClr val="accent2"/>
              </a:gs>
              <a:gs pos="0">
                <a:schemeClr val="accent1"/>
              </a:gs>
              <a:gs pos="100000">
                <a:schemeClr val="accent5"/>
              </a:gs>
            </a:gsLst>
            <a:lin ang="0" scaled="0"/>
          </a:gradFill>
          <a:ln>
            <a:noFill/>
          </a:ln>
        </p:spPr>
        <p:txBody>
          <a:bodyPr/>
          <a:lstStyle>
            <a:lvl1pPr>
              <a:spcAft>
                <a:spcPts val="0"/>
              </a:spcAft>
              <a:defRPr sz="100">
                <a:solidFill>
                  <a:schemeClr val="accent1"/>
                </a:solidFill>
              </a:defRPr>
            </a:lvl1pPr>
          </a:lstStyle>
          <a:p>
            <a:pPr lvl="0"/>
            <a:r>
              <a:rPr lang="en-US"/>
              <a:t> </a:t>
            </a:r>
            <a:endParaRPr lang="en-GB"/>
          </a:p>
        </p:txBody>
      </p:sp>
      <p:sp>
        <p:nvSpPr>
          <p:cNvPr id="82" name="Text Placeholder 19">
            <a:extLst>
              <a:ext uri="{FF2B5EF4-FFF2-40B4-BE49-F238E27FC236}">
                <a16:creationId xmlns:a16="http://schemas.microsoft.com/office/drawing/2014/main" id="{1320F1A0-3119-47DF-A479-81E959CF0321}"/>
              </a:ext>
            </a:extLst>
          </p:cNvPr>
          <p:cNvSpPr>
            <a:spLocks noGrp="1"/>
          </p:cNvSpPr>
          <p:nvPr>
            <p:ph type="body" sz="quarter" idx="49" hasCustomPrompt="1"/>
          </p:nvPr>
        </p:nvSpPr>
        <p:spPr>
          <a:xfrm>
            <a:off x="10114597" y="5954480"/>
            <a:ext cx="1321200" cy="45719"/>
          </a:xfrm>
          <a:gradFill>
            <a:gsLst>
              <a:gs pos="75200">
                <a:schemeClr val="accent4"/>
              </a:gs>
              <a:gs pos="50000">
                <a:schemeClr val="accent4"/>
              </a:gs>
              <a:gs pos="25000">
                <a:schemeClr val="accent2"/>
              </a:gs>
              <a:gs pos="0">
                <a:schemeClr val="accent1"/>
              </a:gs>
              <a:gs pos="100000">
                <a:schemeClr val="accent5"/>
              </a:gs>
            </a:gsLst>
            <a:lin ang="0" scaled="0"/>
          </a:gradFill>
          <a:ln>
            <a:noFill/>
          </a:ln>
        </p:spPr>
        <p:txBody>
          <a:bodyPr/>
          <a:lstStyle>
            <a:lvl1pPr>
              <a:spcAft>
                <a:spcPts val="0"/>
              </a:spcAft>
              <a:defRPr sz="100">
                <a:solidFill>
                  <a:schemeClr val="accent1"/>
                </a:solidFill>
              </a:defRPr>
            </a:lvl1pPr>
          </a:lstStyle>
          <a:p>
            <a:pPr lvl="0"/>
            <a:r>
              <a:rPr lang="en-US"/>
              <a:t> </a:t>
            </a:r>
            <a:endParaRPr lang="en-GB"/>
          </a:p>
        </p:txBody>
      </p:sp>
      <p:sp>
        <p:nvSpPr>
          <p:cNvPr id="43" name="Text Placeholder 8">
            <a:extLst>
              <a:ext uri="{FF2B5EF4-FFF2-40B4-BE49-F238E27FC236}">
                <a16:creationId xmlns:a16="http://schemas.microsoft.com/office/drawing/2014/main" id="{DCBE3306-8B92-4089-8261-228D49B19842}"/>
              </a:ext>
            </a:extLst>
          </p:cNvPr>
          <p:cNvSpPr>
            <a:spLocks noGrp="1"/>
          </p:cNvSpPr>
          <p:nvPr>
            <p:ph type="body" sz="quarter" idx="50" hasCustomPrompt="1"/>
          </p:nvPr>
        </p:nvSpPr>
        <p:spPr>
          <a:xfrm>
            <a:off x="11445455" y="6462000"/>
            <a:ext cx="248827" cy="192801"/>
          </a:xfrm>
        </p:spPr>
        <p:txBody>
          <a:bodyPr/>
          <a:lstStyle>
            <a:lvl1pPr>
              <a:lnSpc>
                <a:spcPct val="100000"/>
              </a:lnSpc>
              <a:spcAft>
                <a:spcPts val="0"/>
              </a:spcAft>
              <a:defRPr sz="700"/>
            </a:lvl1pPr>
          </a:lstStyle>
          <a:p>
            <a:pPr lvl="0"/>
            <a:r>
              <a:rPr lang="en-US"/>
              <a:t>Slide</a:t>
            </a:r>
            <a:endParaRPr lang="en-GB"/>
          </a:p>
        </p:txBody>
      </p:sp>
    </p:spTree>
    <p:extLst>
      <p:ext uri="{BB962C8B-B14F-4D97-AF65-F5344CB8AC3E}">
        <p14:creationId xmlns:p14="http://schemas.microsoft.com/office/powerpoint/2010/main" val="33089120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Cubes">
    <p:bg bwMode="gray">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0D27BD-FD6F-4E37-A510-A27B3AF6902A}"/>
              </a:ext>
            </a:extLst>
          </p:cNvPr>
          <p:cNvSpPr/>
          <p:nvPr userDrawn="1"/>
        </p:nvSpPr>
        <p:spPr bwMode="gray">
          <a:xfrm>
            <a:off x="475200" y="694800"/>
            <a:ext cx="5281200" cy="5637600"/>
          </a:xfrm>
          <a:prstGeom prst="rect">
            <a:avLst/>
          </a:prstGeom>
          <a:solidFill>
            <a:schemeClr val="bg1"/>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bwMode="gray">
          <a:xfrm>
            <a:off x="1098550" y="1958400"/>
            <a:ext cx="4114800" cy="2209047"/>
          </a:xfrm>
        </p:spPr>
        <p:txBody>
          <a:bodyPr anchor="t"/>
          <a:lstStyle>
            <a:lvl1pPr>
              <a:defRPr sz="3000" cap="none" baseline="0">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bwMode="gray">
          <a:xfrm>
            <a:off x="1098550" y="4611600"/>
            <a:ext cx="4114800" cy="1545359"/>
          </a:xfrm>
        </p:spPr>
        <p:txBody>
          <a:bodyPr/>
          <a:lstStyle>
            <a:lvl1pPr marL="0" indent="0">
              <a:buNone/>
              <a:defRPr sz="1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bwMode="gray"/>
        <p:txBody>
          <a:bodyPr/>
          <a:lstStyle>
            <a:lvl1pPr>
              <a:defRPr>
                <a:solidFill>
                  <a:schemeClr val="bg1"/>
                </a:solidFill>
              </a:defRPr>
            </a:lvl1pPr>
          </a:lstStyle>
          <a:p>
            <a:fld id="{210C5B67-DCCB-46E2-AC9A-9350390B6D64}" type="datetime4">
              <a:rPr lang="en-GB" smtClean="0"/>
              <a:pPr/>
              <a:t>19 January 2021</a:t>
            </a:fld>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bwMode="gray"/>
        <p:txBody>
          <a:bodyPr/>
          <a:lstStyle/>
          <a:p>
            <a:endParaRPr lang="en-GB"/>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bwMode="gray"/>
        <p:txBody>
          <a:bodyPr/>
          <a:lstStyle>
            <a:lvl1pPr>
              <a:defRPr>
                <a:solidFill>
                  <a:schemeClr val="bg1"/>
                </a:solidFill>
              </a:defRPr>
            </a:lvl1pPr>
          </a:lstStyle>
          <a:p>
            <a:fld id="{3BDE516C-3F92-4BBF-8982-23C2FBFA20B2}" type="slidenum">
              <a:rPr lang="en-GB" smtClean="0"/>
              <a:pPr/>
              <a:t>‹#›</a:t>
            </a:fld>
            <a:endParaRPr lang="en-GB"/>
          </a:p>
        </p:txBody>
      </p:sp>
      <p:pic>
        <p:nvPicPr>
          <p:cNvPr id="11" name="Picture 10">
            <a:extLst>
              <a:ext uri="{FF2B5EF4-FFF2-40B4-BE49-F238E27FC236}">
                <a16:creationId xmlns:a16="http://schemas.microsoft.com/office/drawing/2014/main" id="{F6F578A4-3D68-4F10-ABB0-4A0959A637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882800" y="190800"/>
            <a:ext cx="986400" cy="555491"/>
          </a:xfrm>
          <a:prstGeom prst="rect">
            <a:avLst/>
          </a:prstGeom>
        </p:spPr>
      </p:pic>
      <p:pic>
        <p:nvPicPr>
          <p:cNvPr id="9" name="Picture 8">
            <a:extLst>
              <a:ext uri="{FF2B5EF4-FFF2-40B4-BE49-F238E27FC236}">
                <a16:creationId xmlns:a16="http://schemas.microsoft.com/office/drawing/2014/main" id="{CBFF5A23-A348-47C6-B907-4462A06748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347882" y="6742176"/>
            <a:ext cx="1844118" cy="115824"/>
          </a:xfrm>
          <a:prstGeom prst="rect">
            <a:avLst/>
          </a:prstGeom>
        </p:spPr>
      </p:pic>
      <p:pic>
        <p:nvPicPr>
          <p:cNvPr id="7" name="Picture 6">
            <a:extLst>
              <a:ext uri="{FF2B5EF4-FFF2-40B4-BE49-F238E27FC236}">
                <a16:creationId xmlns:a16="http://schemas.microsoft.com/office/drawing/2014/main" id="{36DD29C9-9BD3-4A55-AA40-E44109F589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210" t="16340" r="9835" b="10459"/>
          <a:stretch/>
        </p:blipFill>
        <p:spPr>
          <a:xfrm>
            <a:off x="6578137" y="930275"/>
            <a:ext cx="4865717" cy="5019675"/>
          </a:xfrm>
          <a:prstGeom prst="rect">
            <a:avLst/>
          </a:prstGeom>
        </p:spPr>
      </p:pic>
      <p:sp>
        <p:nvSpPr>
          <p:cNvPr id="12" name="Text Placeholder 8">
            <a:extLst>
              <a:ext uri="{FF2B5EF4-FFF2-40B4-BE49-F238E27FC236}">
                <a16:creationId xmlns:a16="http://schemas.microsoft.com/office/drawing/2014/main" id="{1C191750-891C-41D7-ABC4-3107FA736CD5}"/>
              </a:ext>
            </a:extLst>
          </p:cNvPr>
          <p:cNvSpPr>
            <a:spLocks noGrp="1"/>
          </p:cNvSpPr>
          <p:nvPr>
            <p:ph type="body" sz="quarter" idx="14" hasCustomPrompt="1"/>
          </p:nvPr>
        </p:nvSpPr>
        <p:spPr>
          <a:xfrm>
            <a:off x="11445455" y="6462000"/>
            <a:ext cx="248827" cy="192801"/>
          </a:xfrm>
        </p:spPr>
        <p:txBody>
          <a:bodyPr/>
          <a:lstStyle>
            <a:lvl1pPr>
              <a:lnSpc>
                <a:spcPct val="100000"/>
              </a:lnSpc>
              <a:spcAft>
                <a:spcPts val="0"/>
              </a:spcAft>
              <a:defRPr sz="700">
                <a:solidFill>
                  <a:schemeClr val="bg1"/>
                </a:solidFill>
              </a:defRPr>
            </a:lvl1pPr>
          </a:lstStyle>
          <a:p>
            <a:pPr lvl="0"/>
            <a:r>
              <a:rPr lang="en-US"/>
              <a:t>Slide</a:t>
            </a:r>
            <a:endParaRPr lang="en-GB"/>
          </a:p>
        </p:txBody>
      </p:sp>
    </p:spTree>
    <p:extLst>
      <p:ext uri="{BB962C8B-B14F-4D97-AF65-F5344CB8AC3E}">
        <p14:creationId xmlns:p14="http://schemas.microsoft.com/office/powerpoint/2010/main" val="312114323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uzzlebox">
    <p:bg bwMode="gray">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0D27BD-FD6F-4E37-A510-A27B3AF6902A}"/>
              </a:ext>
            </a:extLst>
          </p:cNvPr>
          <p:cNvSpPr/>
          <p:nvPr userDrawn="1"/>
        </p:nvSpPr>
        <p:spPr bwMode="gray">
          <a:xfrm>
            <a:off x="475200" y="694800"/>
            <a:ext cx="5281200" cy="5637600"/>
          </a:xfrm>
          <a:prstGeom prst="rect">
            <a:avLst/>
          </a:prstGeom>
          <a:solidFill>
            <a:schemeClr val="bg1"/>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bwMode="gray">
          <a:xfrm>
            <a:off x="1098550" y="1958400"/>
            <a:ext cx="4114800" cy="2209047"/>
          </a:xfrm>
        </p:spPr>
        <p:txBody>
          <a:bodyPr anchor="t"/>
          <a:lstStyle>
            <a:lvl1pPr>
              <a:defRPr sz="3000" cap="none" baseline="0">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bwMode="gray">
          <a:xfrm>
            <a:off x="1098550" y="4611600"/>
            <a:ext cx="4114800" cy="1545359"/>
          </a:xfrm>
        </p:spPr>
        <p:txBody>
          <a:bodyPr/>
          <a:lstStyle>
            <a:lvl1pPr marL="0" indent="0">
              <a:buNone/>
              <a:defRPr sz="1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bwMode="gray"/>
        <p:txBody>
          <a:bodyPr/>
          <a:lstStyle>
            <a:lvl1pPr>
              <a:defRPr>
                <a:solidFill>
                  <a:schemeClr val="bg1"/>
                </a:solidFill>
              </a:defRPr>
            </a:lvl1pPr>
          </a:lstStyle>
          <a:p>
            <a:fld id="{210C5B67-DCCB-46E2-AC9A-9350390B6D64}" type="datetime4">
              <a:rPr lang="en-GB" smtClean="0"/>
              <a:pPr/>
              <a:t>19 January 2021</a:t>
            </a:fld>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bwMode="gray"/>
        <p:txBody>
          <a:bodyPr/>
          <a:lstStyle/>
          <a:p>
            <a:endParaRPr lang="en-GB"/>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bwMode="gray"/>
        <p:txBody>
          <a:bodyPr/>
          <a:lstStyle>
            <a:lvl1pPr>
              <a:defRPr>
                <a:solidFill>
                  <a:schemeClr val="bg1"/>
                </a:solidFill>
              </a:defRPr>
            </a:lvl1pPr>
          </a:lstStyle>
          <a:p>
            <a:fld id="{3BDE516C-3F92-4BBF-8982-23C2FBFA20B2}" type="slidenum">
              <a:rPr lang="en-GB" smtClean="0"/>
              <a:pPr/>
              <a:t>‹#›</a:t>
            </a:fld>
            <a:endParaRPr lang="en-GB"/>
          </a:p>
        </p:txBody>
      </p:sp>
      <p:pic>
        <p:nvPicPr>
          <p:cNvPr id="11" name="Picture 10">
            <a:extLst>
              <a:ext uri="{FF2B5EF4-FFF2-40B4-BE49-F238E27FC236}">
                <a16:creationId xmlns:a16="http://schemas.microsoft.com/office/drawing/2014/main" id="{F6F578A4-3D68-4F10-ABB0-4A0959A637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882800" y="190800"/>
            <a:ext cx="986400" cy="555491"/>
          </a:xfrm>
          <a:prstGeom prst="rect">
            <a:avLst/>
          </a:prstGeom>
        </p:spPr>
      </p:pic>
      <p:pic>
        <p:nvPicPr>
          <p:cNvPr id="9" name="Picture 8">
            <a:extLst>
              <a:ext uri="{FF2B5EF4-FFF2-40B4-BE49-F238E27FC236}">
                <a16:creationId xmlns:a16="http://schemas.microsoft.com/office/drawing/2014/main" id="{CBFF5A23-A348-47C6-B907-4462A06748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347882" y="6742176"/>
            <a:ext cx="1844118" cy="115824"/>
          </a:xfrm>
          <a:prstGeom prst="rect">
            <a:avLst/>
          </a:prstGeom>
        </p:spPr>
      </p:pic>
      <p:pic>
        <p:nvPicPr>
          <p:cNvPr id="7" name="Picture 6">
            <a:extLst>
              <a:ext uri="{FF2B5EF4-FFF2-40B4-BE49-F238E27FC236}">
                <a16:creationId xmlns:a16="http://schemas.microsoft.com/office/drawing/2014/main" id="{BEAD3776-DDCB-4D17-989C-659A4034A6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12379" y="862482"/>
            <a:ext cx="5325688" cy="5292755"/>
          </a:xfrm>
          <a:prstGeom prst="rect">
            <a:avLst/>
          </a:prstGeom>
        </p:spPr>
      </p:pic>
      <p:sp>
        <p:nvSpPr>
          <p:cNvPr id="12" name="Text Placeholder 8">
            <a:extLst>
              <a:ext uri="{FF2B5EF4-FFF2-40B4-BE49-F238E27FC236}">
                <a16:creationId xmlns:a16="http://schemas.microsoft.com/office/drawing/2014/main" id="{6DC57311-6642-4B2B-A370-6F48C754E0D7}"/>
              </a:ext>
            </a:extLst>
          </p:cNvPr>
          <p:cNvSpPr>
            <a:spLocks noGrp="1"/>
          </p:cNvSpPr>
          <p:nvPr>
            <p:ph type="body" sz="quarter" idx="14" hasCustomPrompt="1"/>
          </p:nvPr>
        </p:nvSpPr>
        <p:spPr>
          <a:xfrm>
            <a:off x="11445455" y="6462000"/>
            <a:ext cx="248827" cy="192801"/>
          </a:xfrm>
        </p:spPr>
        <p:txBody>
          <a:bodyPr/>
          <a:lstStyle>
            <a:lvl1pPr>
              <a:lnSpc>
                <a:spcPct val="100000"/>
              </a:lnSpc>
              <a:spcAft>
                <a:spcPts val="0"/>
              </a:spcAft>
              <a:defRPr sz="700">
                <a:solidFill>
                  <a:schemeClr val="bg1"/>
                </a:solidFill>
              </a:defRPr>
            </a:lvl1pPr>
          </a:lstStyle>
          <a:p>
            <a:pPr lvl="0"/>
            <a:r>
              <a:rPr lang="en-US"/>
              <a:t>Slide</a:t>
            </a:r>
            <a:endParaRPr lang="en-GB"/>
          </a:p>
        </p:txBody>
      </p:sp>
    </p:spTree>
    <p:extLst>
      <p:ext uri="{BB962C8B-B14F-4D97-AF65-F5344CB8AC3E}">
        <p14:creationId xmlns:p14="http://schemas.microsoft.com/office/powerpoint/2010/main" val="33098201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Rings">
    <p:bg bwMode="gray">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0D27BD-FD6F-4E37-A510-A27B3AF6902A}"/>
              </a:ext>
            </a:extLst>
          </p:cNvPr>
          <p:cNvSpPr/>
          <p:nvPr userDrawn="1"/>
        </p:nvSpPr>
        <p:spPr bwMode="gray">
          <a:xfrm>
            <a:off x="475200" y="694800"/>
            <a:ext cx="5281200" cy="5637600"/>
          </a:xfrm>
          <a:prstGeom prst="rect">
            <a:avLst/>
          </a:prstGeom>
          <a:solidFill>
            <a:schemeClr val="bg1"/>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bwMode="gray">
          <a:xfrm>
            <a:off x="1098550" y="1958400"/>
            <a:ext cx="4114800" cy="2209047"/>
          </a:xfrm>
        </p:spPr>
        <p:txBody>
          <a:bodyPr anchor="t"/>
          <a:lstStyle>
            <a:lvl1pPr>
              <a:defRPr sz="3000" cap="none" baseline="0">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bwMode="gray">
          <a:xfrm>
            <a:off x="1098550" y="4611600"/>
            <a:ext cx="4114800" cy="1545359"/>
          </a:xfrm>
        </p:spPr>
        <p:txBody>
          <a:bodyPr/>
          <a:lstStyle>
            <a:lvl1pPr marL="0" indent="0">
              <a:buNone/>
              <a:defRPr sz="1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bwMode="gray"/>
        <p:txBody>
          <a:bodyPr/>
          <a:lstStyle>
            <a:lvl1pPr>
              <a:defRPr>
                <a:solidFill>
                  <a:schemeClr val="bg1"/>
                </a:solidFill>
              </a:defRPr>
            </a:lvl1pPr>
          </a:lstStyle>
          <a:p>
            <a:fld id="{210C5B67-DCCB-46E2-AC9A-9350390B6D64}" type="datetime4">
              <a:rPr lang="en-GB" smtClean="0"/>
              <a:pPr/>
              <a:t>19 January 2021</a:t>
            </a:fld>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bwMode="gray"/>
        <p:txBody>
          <a:bodyPr/>
          <a:lstStyle/>
          <a:p>
            <a:endParaRPr lang="en-GB"/>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bwMode="gray"/>
        <p:txBody>
          <a:bodyPr/>
          <a:lstStyle>
            <a:lvl1pPr>
              <a:defRPr>
                <a:solidFill>
                  <a:schemeClr val="bg1"/>
                </a:solidFill>
              </a:defRPr>
            </a:lvl1pPr>
          </a:lstStyle>
          <a:p>
            <a:fld id="{3BDE516C-3F92-4BBF-8982-23C2FBFA20B2}" type="slidenum">
              <a:rPr lang="en-GB" smtClean="0"/>
              <a:pPr/>
              <a:t>‹#›</a:t>
            </a:fld>
            <a:endParaRPr lang="en-GB"/>
          </a:p>
        </p:txBody>
      </p:sp>
      <p:pic>
        <p:nvPicPr>
          <p:cNvPr id="11" name="Picture 10">
            <a:extLst>
              <a:ext uri="{FF2B5EF4-FFF2-40B4-BE49-F238E27FC236}">
                <a16:creationId xmlns:a16="http://schemas.microsoft.com/office/drawing/2014/main" id="{F6F578A4-3D68-4F10-ABB0-4A0959A637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882800" y="190800"/>
            <a:ext cx="986400" cy="555491"/>
          </a:xfrm>
          <a:prstGeom prst="rect">
            <a:avLst/>
          </a:prstGeom>
        </p:spPr>
      </p:pic>
      <p:pic>
        <p:nvPicPr>
          <p:cNvPr id="9" name="Picture 8">
            <a:extLst>
              <a:ext uri="{FF2B5EF4-FFF2-40B4-BE49-F238E27FC236}">
                <a16:creationId xmlns:a16="http://schemas.microsoft.com/office/drawing/2014/main" id="{CBFF5A23-A348-47C6-B907-4462A06748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347882" y="6742176"/>
            <a:ext cx="1844118" cy="115824"/>
          </a:xfrm>
          <a:prstGeom prst="rect">
            <a:avLst/>
          </a:prstGeom>
        </p:spPr>
      </p:pic>
      <p:pic>
        <p:nvPicPr>
          <p:cNvPr id="7" name="Picture 6">
            <a:extLst>
              <a:ext uri="{FF2B5EF4-FFF2-40B4-BE49-F238E27FC236}">
                <a16:creationId xmlns:a16="http://schemas.microsoft.com/office/drawing/2014/main" id="{71CFB858-9D23-46DE-937B-13A4B7EC8D6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136" r="807" b="5591"/>
          <a:stretch/>
        </p:blipFill>
        <p:spPr>
          <a:xfrm>
            <a:off x="6254162" y="930275"/>
            <a:ext cx="5577476" cy="5019675"/>
          </a:xfrm>
          <a:prstGeom prst="rect">
            <a:avLst/>
          </a:prstGeom>
        </p:spPr>
      </p:pic>
      <p:sp>
        <p:nvSpPr>
          <p:cNvPr id="12" name="Text Placeholder 8">
            <a:extLst>
              <a:ext uri="{FF2B5EF4-FFF2-40B4-BE49-F238E27FC236}">
                <a16:creationId xmlns:a16="http://schemas.microsoft.com/office/drawing/2014/main" id="{03B0CC87-F82A-4CE9-B5F0-AE56647A4308}"/>
              </a:ext>
            </a:extLst>
          </p:cNvPr>
          <p:cNvSpPr>
            <a:spLocks noGrp="1"/>
          </p:cNvSpPr>
          <p:nvPr>
            <p:ph type="body" sz="quarter" idx="14" hasCustomPrompt="1"/>
          </p:nvPr>
        </p:nvSpPr>
        <p:spPr>
          <a:xfrm>
            <a:off x="11445455" y="6462000"/>
            <a:ext cx="248827" cy="192801"/>
          </a:xfrm>
        </p:spPr>
        <p:txBody>
          <a:bodyPr/>
          <a:lstStyle>
            <a:lvl1pPr>
              <a:lnSpc>
                <a:spcPct val="100000"/>
              </a:lnSpc>
              <a:spcAft>
                <a:spcPts val="0"/>
              </a:spcAft>
              <a:defRPr sz="700">
                <a:solidFill>
                  <a:schemeClr val="bg1"/>
                </a:solidFill>
              </a:defRPr>
            </a:lvl1pPr>
          </a:lstStyle>
          <a:p>
            <a:pPr lvl="0"/>
            <a:r>
              <a:rPr lang="en-US"/>
              <a:t>Slide</a:t>
            </a:r>
            <a:endParaRPr lang="en-GB"/>
          </a:p>
        </p:txBody>
      </p:sp>
    </p:spTree>
    <p:extLst>
      <p:ext uri="{BB962C8B-B14F-4D97-AF65-F5344CB8AC3E}">
        <p14:creationId xmlns:p14="http://schemas.microsoft.com/office/powerpoint/2010/main" val="4582427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3B9-7733-42D4-A494-AC8A72FABA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fld id="{6BB8877D-B36A-4AAD-BAD5-57A52A47D3D2}" type="datetime4">
              <a:rPr lang="en-GB" smtClean="0"/>
              <a:t>19 January 2021</a:t>
            </a:fld>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ext Placeholder 7">
            <a:extLst>
              <a:ext uri="{FF2B5EF4-FFF2-40B4-BE49-F238E27FC236}">
                <a16:creationId xmlns:a16="http://schemas.microsoft.com/office/drawing/2014/main" id="{87735076-09B0-4517-9C7D-AEB739F81B30}"/>
              </a:ext>
            </a:extLst>
          </p:cNvPr>
          <p:cNvSpPr>
            <a:spLocks noGrp="1"/>
          </p:cNvSpPr>
          <p:nvPr>
            <p:ph type="body" sz="quarter" idx="13"/>
          </p:nvPr>
        </p:nvSpPr>
        <p:spPr>
          <a:xfrm>
            <a:off x="1098551" y="930275"/>
            <a:ext cx="6660000" cy="820738"/>
          </a:xfrm>
        </p:spPr>
        <p:txBody>
          <a:bodyPr/>
          <a:lstStyle>
            <a:lvl1pPr>
              <a:spcAft>
                <a:spcPts val="0"/>
              </a:spcAft>
              <a:defRPr b="1"/>
            </a:lvl1pPr>
            <a:lvl2pPr>
              <a:spcAft>
                <a:spcPts val="0"/>
              </a:spcAft>
              <a:defRPr b="1"/>
            </a:lvl2pPr>
            <a:lvl3pPr>
              <a:spcAft>
                <a:spcPts val="0"/>
              </a:spcAft>
              <a:defRPr b="1"/>
            </a:lvl3pPr>
            <a:lvl4pPr>
              <a:spcAft>
                <a:spcPts val="0"/>
              </a:spcAft>
              <a:defRPr b="1"/>
            </a:lvl4pPr>
            <a:lvl5pPr>
              <a:spcAft>
                <a:spcPts val="0"/>
              </a:spcAft>
              <a:defRPr b="1"/>
            </a:lvl5pPr>
          </a:lstStyle>
          <a:p>
            <a:pPr lvl="0"/>
            <a:r>
              <a:rPr lang="en-US"/>
              <a:t>Edit Master text styles</a:t>
            </a:r>
          </a:p>
        </p:txBody>
      </p:sp>
    </p:spTree>
    <p:extLst>
      <p:ext uri="{BB962C8B-B14F-4D97-AF65-F5344CB8AC3E}">
        <p14:creationId xmlns:p14="http://schemas.microsoft.com/office/powerpoint/2010/main" val="195878732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Twistball">
    <p:bg bwMode="gray">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0D27BD-FD6F-4E37-A510-A27B3AF6902A}"/>
              </a:ext>
            </a:extLst>
          </p:cNvPr>
          <p:cNvSpPr/>
          <p:nvPr userDrawn="1"/>
        </p:nvSpPr>
        <p:spPr bwMode="gray">
          <a:xfrm>
            <a:off x="475200" y="694800"/>
            <a:ext cx="5281200" cy="5637600"/>
          </a:xfrm>
          <a:prstGeom prst="rect">
            <a:avLst/>
          </a:prstGeom>
          <a:solidFill>
            <a:schemeClr val="bg1"/>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bwMode="gray">
          <a:xfrm>
            <a:off x="1098550" y="1958400"/>
            <a:ext cx="4114800" cy="2209047"/>
          </a:xfrm>
        </p:spPr>
        <p:txBody>
          <a:bodyPr anchor="t"/>
          <a:lstStyle>
            <a:lvl1pPr>
              <a:defRPr sz="3000" cap="none" baseline="0">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bwMode="gray">
          <a:xfrm>
            <a:off x="1098550" y="4611600"/>
            <a:ext cx="4114800" cy="1545359"/>
          </a:xfrm>
        </p:spPr>
        <p:txBody>
          <a:bodyPr/>
          <a:lstStyle>
            <a:lvl1pPr marL="0" indent="0">
              <a:buNone/>
              <a:defRPr sz="1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bwMode="gray"/>
        <p:txBody>
          <a:bodyPr/>
          <a:lstStyle>
            <a:lvl1pPr>
              <a:defRPr>
                <a:solidFill>
                  <a:schemeClr val="bg1"/>
                </a:solidFill>
              </a:defRPr>
            </a:lvl1pPr>
          </a:lstStyle>
          <a:p>
            <a:fld id="{210C5B67-DCCB-46E2-AC9A-9350390B6D64}" type="datetime4">
              <a:rPr lang="en-GB" smtClean="0"/>
              <a:pPr/>
              <a:t>19 January 2021</a:t>
            </a:fld>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bwMode="gray"/>
        <p:txBody>
          <a:bodyPr/>
          <a:lstStyle/>
          <a:p>
            <a:endParaRPr lang="en-GB"/>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bwMode="gray"/>
        <p:txBody>
          <a:bodyPr/>
          <a:lstStyle>
            <a:lvl1pPr>
              <a:defRPr>
                <a:solidFill>
                  <a:schemeClr val="bg1"/>
                </a:solidFill>
              </a:defRPr>
            </a:lvl1pPr>
          </a:lstStyle>
          <a:p>
            <a:fld id="{3BDE516C-3F92-4BBF-8982-23C2FBFA20B2}" type="slidenum">
              <a:rPr lang="en-GB" smtClean="0"/>
              <a:pPr/>
              <a:t>‹#›</a:t>
            </a:fld>
            <a:endParaRPr lang="en-GB"/>
          </a:p>
        </p:txBody>
      </p:sp>
      <p:pic>
        <p:nvPicPr>
          <p:cNvPr id="11" name="Picture 10">
            <a:extLst>
              <a:ext uri="{FF2B5EF4-FFF2-40B4-BE49-F238E27FC236}">
                <a16:creationId xmlns:a16="http://schemas.microsoft.com/office/drawing/2014/main" id="{F6F578A4-3D68-4F10-ABB0-4A0959A637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882800" y="190800"/>
            <a:ext cx="986400" cy="555491"/>
          </a:xfrm>
          <a:prstGeom prst="rect">
            <a:avLst/>
          </a:prstGeom>
        </p:spPr>
      </p:pic>
      <p:pic>
        <p:nvPicPr>
          <p:cNvPr id="9" name="Picture 8">
            <a:extLst>
              <a:ext uri="{FF2B5EF4-FFF2-40B4-BE49-F238E27FC236}">
                <a16:creationId xmlns:a16="http://schemas.microsoft.com/office/drawing/2014/main" id="{CBFF5A23-A348-47C6-B907-4462A06748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347882" y="6742176"/>
            <a:ext cx="1844118" cy="115824"/>
          </a:xfrm>
          <a:prstGeom prst="rect">
            <a:avLst/>
          </a:prstGeom>
        </p:spPr>
      </p:pic>
      <p:pic>
        <p:nvPicPr>
          <p:cNvPr id="7" name="Picture 6">
            <a:extLst>
              <a:ext uri="{FF2B5EF4-FFF2-40B4-BE49-F238E27FC236}">
                <a16:creationId xmlns:a16="http://schemas.microsoft.com/office/drawing/2014/main" id="{CC5D2F26-90DA-453E-86C2-3C6933C263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106" t="13536" r="8106" b="13536"/>
          <a:stretch/>
        </p:blipFill>
        <p:spPr>
          <a:xfrm>
            <a:off x="6096001" y="948993"/>
            <a:ext cx="5745706" cy="5000958"/>
          </a:xfrm>
          <a:prstGeom prst="rect">
            <a:avLst/>
          </a:prstGeom>
        </p:spPr>
      </p:pic>
      <p:sp>
        <p:nvSpPr>
          <p:cNvPr id="12" name="Text Placeholder 8">
            <a:extLst>
              <a:ext uri="{FF2B5EF4-FFF2-40B4-BE49-F238E27FC236}">
                <a16:creationId xmlns:a16="http://schemas.microsoft.com/office/drawing/2014/main" id="{FBAAF74B-F545-40EC-9440-729C832AB01E}"/>
              </a:ext>
            </a:extLst>
          </p:cNvPr>
          <p:cNvSpPr>
            <a:spLocks noGrp="1"/>
          </p:cNvSpPr>
          <p:nvPr>
            <p:ph type="body" sz="quarter" idx="14" hasCustomPrompt="1"/>
          </p:nvPr>
        </p:nvSpPr>
        <p:spPr>
          <a:xfrm>
            <a:off x="11445455" y="6462000"/>
            <a:ext cx="248827" cy="192801"/>
          </a:xfrm>
        </p:spPr>
        <p:txBody>
          <a:bodyPr/>
          <a:lstStyle>
            <a:lvl1pPr>
              <a:lnSpc>
                <a:spcPct val="100000"/>
              </a:lnSpc>
              <a:spcAft>
                <a:spcPts val="0"/>
              </a:spcAft>
              <a:defRPr sz="700">
                <a:solidFill>
                  <a:schemeClr val="bg1"/>
                </a:solidFill>
              </a:defRPr>
            </a:lvl1pPr>
          </a:lstStyle>
          <a:p>
            <a:pPr lvl="0"/>
            <a:r>
              <a:rPr lang="en-US"/>
              <a:t>Slide</a:t>
            </a:r>
            <a:endParaRPr lang="en-GB"/>
          </a:p>
        </p:txBody>
      </p:sp>
    </p:spTree>
    <p:extLst>
      <p:ext uri="{BB962C8B-B14F-4D97-AF65-F5344CB8AC3E}">
        <p14:creationId xmlns:p14="http://schemas.microsoft.com/office/powerpoint/2010/main" val="353417517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Diamond">
    <p:bg bwMode="gray">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0D27BD-FD6F-4E37-A510-A27B3AF6902A}"/>
              </a:ext>
            </a:extLst>
          </p:cNvPr>
          <p:cNvSpPr/>
          <p:nvPr userDrawn="1"/>
        </p:nvSpPr>
        <p:spPr bwMode="gray">
          <a:xfrm>
            <a:off x="475200" y="694800"/>
            <a:ext cx="5281200" cy="5637600"/>
          </a:xfrm>
          <a:prstGeom prst="rect">
            <a:avLst/>
          </a:prstGeom>
          <a:solidFill>
            <a:schemeClr val="bg1"/>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bwMode="gray">
          <a:xfrm>
            <a:off x="1098550" y="1958400"/>
            <a:ext cx="4114800" cy="2209047"/>
          </a:xfrm>
        </p:spPr>
        <p:txBody>
          <a:bodyPr anchor="t"/>
          <a:lstStyle>
            <a:lvl1pPr>
              <a:defRPr sz="3000" cap="none" baseline="0">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bwMode="gray">
          <a:xfrm>
            <a:off x="1098550" y="4611600"/>
            <a:ext cx="4114800" cy="1545359"/>
          </a:xfrm>
        </p:spPr>
        <p:txBody>
          <a:bodyPr/>
          <a:lstStyle>
            <a:lvl1pPr marL="0" indent="0">
              <a:buNone/>
              <a:defRPr sz="1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bwMode="gray"/>
        <p:txBody>
          <a:bodyPr/>
          <a:lstStyle>
            <a:lvl1pPr>
              <a:defRPr>
                <a:solidFill>
                  <a:schemeClr val="bg1"/>
                </a:solidFill>
              </a:defRPr>
            </a:lvl1pPr>
          </a:lstStyle>
          <a:p>
            <a:fld id="{210C5B67-DCCB-46E2-AC9A-9350390B6D64}" type="datetime4">
              <a:rPr lang="en-GB" smtClean="0"/>
              <a:pPr/>
              <a:t>19 January 2021</a:t>
            </a:fld>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bwMode="gray"/>
        <p:txBody>
          <a:bodyPr/>
          <a:lstStyle/>
          <a:p>
            <a:endParaRPr lang="en-GB"/>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bwMode="gray"/>
        <p:txBody>
          <a:bodyPr/>
          <a:lstStyle>
            <a:lvl1pPr>
              <a:defRPr>
                <a:solidFill>
                  <a:schemeClr val="bg1"/>
                </a:solidFill>
              </a:defRPr>
            </a:lvl1pPr>
          </a:lstStyle>
          <a:p>
            <a:fld id="{3BDE516C-3F92-4BBF-8982-23C2FBFA20B2}" type="slidenum">
              <a:rPr lang="en-GB" smtClean="0"/>
              <a:pPr/>
              <a:t>‹#›</a:t>
            </a:fld>
            <a:endParaRPr lang="en-GB"/>
          </a:p>
        </p:txBody>
      </p:sp>
      <p:pic>
        <p:nvPicPr>
          <p:cNvPr id="11" name="Picture 10">
            <a:extLst>
              <a:ext uri="{FF2B5EF4-FFF2-40B4-BE49-F238E27FC236}">
                <a16:creationId xmlns:a16="http://schemas.microsoft.com/office/drawing/2014/main" id="{F6F578A4-3D68-4F10-ABB0-4A0959A637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882800" y="190800"/>
            <a:ext cx="986400" cy="555491"/>
          </a:xfrm>
          <a:prstGeom prst="rect">
            <a:avLst/>
          </a:prstGeom>
        </p:spPr>
      </p:pic>
      <p:pic>
        <p:nvPicPr>
          <p:cNvPr id="9" name="Picture 8">
            <a:extLst>
              <a:ext uri="{FF2B5EF4-FFF2-40B4-BE49-F238E27FC236}">
                <a16:creationId xmlns:a16="http://schemas.microsoft.com/office/drawing/2014/main" id="{CBFF5A23-A348-47C6-B907-4462A06748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347882" y="6742176"/>
            <a:ext cx="1844118" cy="115824"/>
          </a:xfrm>
          <a:prstGeom prst="rect">
            <a:avLst/>
          </a:prstGeom>
        </p:spPr>
      </p:pic>
      <p:pic>
        <p:nvPicPr>
          <p:cNvPr id="7" name="Picture 6">
            <a:extLst>
              <a:ext uri="{FF2B5EF4-FFF2-40B4-BE49-F238E27FC236}">
                <a16:creationId xmlns:a16="http://schemas.microsoft.com/office/drawing/2014/main" id="{C5CD7DBA-9CF4-41E1-88A6-62CD9BD0A21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571" t="7835" r="5391" b="8279"/>
          <a:stretch/>
        </p:blipFill>
        <p:spPr>
          <a:xfrm>
            <a:off x="6183162" y="930275"/>
            <a:ext cx="5347532" cy="5153892"/>
          </a:xfrm>
          <a:prstGeom prst="rect">
            <a:avLst/>
          </a:prstGeom>
        </p:spPr>
      </p:pic>
      <p:sp>
        <p:nvSpPr>
          <p:cNvPr id="12" name="Text Placeholder 8">
            <a:extLst>
              <a:ext uri="{FF2B5EF4-FFF2-40B4-BE49-F238E27FC236}">
                <a16:creationId xmlns:a16="http://schemas.microsoft.com/office/drawing/2014/main" id="{EE29A9B8-F83E-4D81-AF0C-0162EBA799F5}"/>
              </a:ext>
            </a:extLst>
          </p:cNvPr>
          <p:cNvSpPr>
            <a:spLocks noGrp="1"/>
          </p:cNvSpPr>
          <p:nvPr>
            <p:ph type="body" sz="quarter" idx="14" hasCustomPrompt="1"/>
          </p:nvPr>
        </p:nvSpPr>
        <p:spPr>
          <a:xfrm>
            <a:off x="11445455" y="6462000"/>
            <a:ext cx="248827" cy="192801"/>
          </a:xfrm>
        </p:spPr>
        <p:txBody>
          <a:bodyPr/>
          <a:lstStyle>
            <a:lvl1pPr>
              <a:lnSpc>
                <a:spcPct val="100000"/>
              </a:lnSpc>
              <a:spcAft>
                <a:spcPts val="0"/>
              </a:spcAft>
              <a:defRPr sz="700">
                <a:solidFill>
                  <a:schemeClr val="bg1"/>
                </a:solidFill>
              </a:defRPr>
            </a:lvl1pPr>
          </a:lstStyle>
          <a:p>
            <a:pPr lvl="0"/>
            <a:r>
              <a:rPr lang="en-US"/>
              <a:t>Slide</a:t>
            </a:r>
            <a:endParaRPr lang="en-GB"/>
          </a:p>
        </p:txBody>
      </p:sp>
    </p:spTree>
    <p:extLst>
      <p:ext uri="{BB962C8B-B14F-4D97-AF65-F5344CB8AC3E}">
        <p14:creationId xmlns:p14="http://schemas.microsoft.com/office/powerpoint/2010/main" val="300951992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bwMode="gray">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0D27BD-FD6F-4E37-A510-A27B3AF6902A}"/>
              </a:ext>
            </a:extLst>
          </p:cNvPr>
          <p:cNvSpPr/>
          <p:nvPr userDrawn="1"/>
        </p:nvSpPr>
        <p:spPr bwMode="gray">
          <a:xfrm>
            <a:off x="109200" y="115824"/>
            <a:ext cx="11973600" cy="6626352"/>
          </a:xfrm>
          <a:prstGeom prst="rect">
            <a:avLst/>
          </a:prstGeom>
          <a:solidFill>
            <a:schemeClr val="bg1"/>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E4CF178-263C-4829-AA64-214ACFA72ED2}"/>
              </a:ext>
            </a:extLst>
          </p:cNvPr>
          <p:cNvSpPr/>
          <p:nvPr userDrawn="1"/>
        </p:nvSpPr>
        <p:spPr bwMode="gray">
          <a:xfrm>
            <a:off x="10347882" y="-1"/>
            <a:ext cx="1844117" cy="9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bwMode="gray">
          <a:xfrm>
            <a:off x="1098549" y="4611600"/>
            <a:ext cx="6660000" cy="1545359"/>
          </a:xfrm>
        </p:spPr>
        <p:txBody>
          <a:bodyPr/>
          <a:lstStyle>
            <a:lvl1pPr marL="0" indent="0">
              <a:buNone/>
              <a:defRPr sz="1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bwMode="gray"/>
        <p:txBody>
          <a:bodyPr/>
          <a:lstStyle/>
          <a:p>
            <a:fld id="{C84DB073-C85E-4B3F-9973-94EBC2A21385}" type="datetime4">
              <a:rPr lang="en-GB" smtClean="0"/>
              <a:t>19 January 2021</a:t>
            </a:fld>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bwMode="gray"/>
        <p:txBody>
          <a:bodyPr/>
          <a:lstStyle/>
          <a:p>
            <a:endParaRPr lang="en-GB"/>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bwMode="gray"/>
        <p:txBody>
          <a:bodyPr/>
          <a:lstStyle/>
          <a:p>
            <a:fld id="{3BDE516C-3F92-4BBF-8982-23C2FBFA20B2}" type="slidenum">
              <a:rPr lang="en-GB" smtClean="0"/>
              <a:t>‹#›</a:t>
            </a:fld>
            <a:endParaRPr lang="en-GB"/>
          </a:p>
        </p:txBody>
      </p:sp>
      <p:sp>
        <p:nvSpPr>
          <p:cNvPr id="7" name="Rectangle 6">
            <a:extLst>
              <a:ext uri="{FF2B5EF4-FFF2-40B4-BE49-F238E27FC236}">
                <a16:creationId xmlns:a16="http://schemas.microsoft.com/office/drawing/2014/main" id="{A09838FB-98D4-4674-A13B-7B13D31A47AE}"/>
              </a:ext>
            </a:extLst>
          </p:cNvPr>
          <p:cNvSpPr/>
          <p:nvPr userDrawn="1"/>
        </p:nvSpPr>
        <p:spPr bwMode="gray">
          <a:xfrm>
            <a:off x="0" y="-1"/>
            <a:ext cx="12192000" cy="53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7A8FCA40-7DBD-4422-998B-8C47372E06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882800" y="190800"/>
            <a:ext cx="986400" cy="555491"/>
          </a:xfrm>
          <a:prstGeom prst="rect">
            <a:avLst/>
          </a:prstGeom>
        </p:spPr>
      </p:pic>
      <p:sp>
        <p:nvSpPr>
          <p:cNvPr id="12" name="Title 1">
            <a:extLst>
              <a:ext uri="{FF2B5EF4-FFF2-40B4-BE49-F238E27FC236}">
                <a16:creationId xmlns:a16="http://schemas.microsoft.com/office/drawing/2014/main" id="{F59C7894-D98F-47E0-9604-5FE2C9B7D9EB}"/>
              </a:ext>
            </a:extLst>
          </p:cNvPr>
          <p:cNvSpPr>
            <a:spLocks noGrp="1"/>
          </p:cNvSpPr>
          <p:nvPr>
            <p:ph type="title"/>
          </p:nvPr>
        </p:nvSpPr>
        <p:spPr bwMode="gray">
          <a:xfrm>
            <a:off x="1098549" y="1958400"/>
            <a:ext cx="6660000" cy="2209047"/>
          </a:xfrm>
        </p:spPr>
        <p:txBody>
          <a:bodyPr anchor="t"/>
          <a:lstStyle>
            <a:lvl1pPr>
              <a:defRPr sz="3000" cap="none" baseline="0">
                <a:solidFill>
                  <a:schemeClr val="tx1"/>
                </a:solidFill>
              </a:defRPr>
            </a:lvl1pPr>
          </a:lstStyle>
          <a:p>
            <a:r>
              <a:rPr lang="en-US"/>
              <a:t>Click to edit Master title style</a:t>
            </a:r>
            <a:endParaRPr lang="en-GB"/>
          </a:p>
        </p:txBody>
      </p:sp>
      <p:sp>
        <p:nvSpPr>
          <p:cNvPr id="14" name="Text Placeholder 8">
            <a:extLst>
              <a:ext uri="{FF2B5EF4-FFF2-40B4-BE49-F238E27FC236}">
                <a16:creationId xmlns:a16="http://schemas.microsoft.com/office/drawing/2014/main" id="{75E77329-BE6A-4D88-A3CE-9EF810592A3B}"/>
              </a:ext>
            </a:extLst>
          </p:cNvPr>
          <p:cNvSpPr>
            <a:spLocks noGrp="1"/>
          </p:cNvSpPr>
          <p:nvPr>
            <p:ph type="body" sz="quarter" idx="14" hasCustomPrompt="1"/>
          </p:nvPr>
        </p:nvSpPr>
        <p:spPr>
          <a:xfrm>
            <a:off x="11445455" y="6462000"/>
            <a:ext cx="248827" cy="192801"/>
          </a:xfrm>
        </p:spPr>
        <p:txBody>
          <a:bodyPr/>
          <a:lstStyle>
            <a:lvl1pPr>
              <a:lnSpc>
                <a:spcPct val="100000"/>
              </a:lnSpc>
              <a:spcAft>
                <a:spcPts val="0"/>
              </a:spcAft>
              <a:defRPr sz="700"/>
            </a:lvl1pPr>
          </a:lstStyle>
          <a:p>
            <a:pPr lvl="0"/>
            <a:r>
              <a:rPr lang="en-US"/>
              <a:t>Slide</a:t>
            </a:r>
            <a:endParaRPr lang="en-GB"/>
          </a:p>
        </p:txBody>
      </p:sp>
    </p:spTree>
    <p:extLst>
      <p:ext uri="{BB962C8B-B14F-4D97-AF65-F5344CB8AC3E}">
        <p14:creationId xmlns:p14="http://schemas.microsoft.com/office/powerpoint/2010/main" val="102104325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Gradient">
    <p:bg bwMode="gray">
      <p:bgPr>
        <a:gradFill>
          <a:gsLst>
            <a:gs pos="0">
              <a:schemeClr val="accent1"/>
            </a:gs>
            <a:gs pos="40000">
              <a:schemeClr val="accent3"/>
            </a:gs>
            <a:gs pos="20000">
              <a:schemeClr val="accent2"/>
            </a:gs>
            <a:gs pos="60000">
              <a:schemeClr val="accent4"/>
            </a:gs>
            <a:gs pos="100000">
              <a:schemeClr val="accent6"/>
            </a:gs>
            <a:gs pos="80000">
              <a:schemeClr val="accent5"/>
            </a:gs>
          </a:gsLst>
          <a:lin ang="27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0D27BD-FD6F-4E37-A510-A27B3AF6902A}"/>
              </a:ext>
            </a:extLst>
          </p:cNvPr>
          <p:cNvSpPr/>
          <p:nvPr userDrawn="1"/>
        </p:nvSpPr>
        <p:spPr bwMode="gray">
          <a:xfrm>
            <a:off x="109200" y="115824"/>
            <a:ext cx="11973600" cy="6626352"/>
          </a:xfrm>
          <a:prstGeom prst="rect">
            <a:avLst/>
          </a:prstGeom>
          <a:solidFill>
            <a:schemeClr val="bg1"/>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A554B5BC-2CC9-4A87-9B6A-3E5538B2AD2A}"/>
              </a:ext>
            </a:extLst>
          </p:cNvPr>
          <p:cNvSpPr/>
          <p:nvPr userDrawn="1"/>
        </p:nvSpPr>
        <p:spPr bwMode="gray">
          <a:xfrm>
            <a:off x="10347882" y="-1"/>
            <a:ext cx="1844117" cy="9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bwMode="gray"/>
        <p:txBody>
          <a:bodyPr/>
          <a:lstStyle/>
          <a:p>
            <a:fld id="{77F09A42-0C47-4ECF-80E2-EB02AC1FD0A6}" type="datetime4">
              <a:rPr lang="en-GB" smtClean="0"/>
              <a:t>19 January 2021</a:t>
            </a:fld>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bwMode="gray"/>
        <p:txBody>
          <a:bodyPr/>
          <a:lstStyle/>
          <a:p>
            <a:endParaRPr lang="en-GB"/>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bwMode="gray"/>
        <p:txBody>
          <a:bodyPr/>
          <a:lstStyle/>
          <a:p>
            <a:fld id="{3BDE516C-3F92-4BBF-8982-23C2FBFA20B2}" type="slidenum">
              <a:rPr lang="en-GB" smtClean="0"/>
              <a:t>‹#›</a:t>
            </a:fld>
            <a:endParaRPr lang="en-GB"/>
          </a:p>
        </p:txBody>
      </p:sp>
      <p:sp>
        <p:nvSpPr>
          <p:cNvPr id="7" name="Rectangle 6">
            <a:extLst>
              <a:ext uri="{FF2B5EF4-FFF2-40B4-BE49-F238E27FC236}">
                <a16:creationId xmlns:a16="http://schemas.microsoft.com/office/drawing/2014/main" id="{A09838FB-98D4-4674-A13B-7B13D31A47AE}"/>
              </a:ext>
            </a:extLst>
          </p:cNvPr>
          <p:cNvSpPr/>
          <p:nvPr userDrawn="1"/>
        </p:nvSpPr>
        <p:spPr bwMode="gray">
          <a:xfrm>
            <a:off x="0" y="-1"/>
            <a:ext cx="12192000" cy="53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7A8FCA40-7DBD-4422-998B-8C47372E06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882800" y="190800"/>
            <a:ext cx="986400" cy="555491"/>
          </a:xfrm>
          <a:prstGeom prst="rect">
            <a:avLst/>
          </a:prstGeom>
        </p:spPr>
      </p:pic>
      <p:sp>
        <p:nvSpPr>
          <p:cNvPr id="12" name="Text Placeholder 2">
            <a:extLst>
              <a:ext uri="{FF2B5EF4-FFF2-40B4-BE49-F238E27FC236}">
                <a16:creationId xmlns:a16="http://schemas.microsoft.com/office/drawing/2014/main" id="{AB93D7BC-E774-40B5-901A-302113DFC0E3}"/>
              </a:ext>
            </a:extLst>
          </p:cNvPr>
          <p:cNvSpPr>
            <a:spLocks noGrp="1"/>
          </p:cNvSpPr>
          <p:nvPr>
            <p:ph type="body" idx="1"/>
          </p:nvPr>
        </p:nvSpPr>
        <p:spPr bwMode="gray">
          <a:xfrm>
            <a:off x="1098549" y="4611600"/>
            <a:ext cx="6660000" cy="1545359"/>
          </a:xfrm>
        </p:spPr>
        <p:txBody>
          <a:bodyPr/>
          <a:lstStyle>
            <a:lvl1pPr marL="0" indent="0">
              <a:buNone/>
              <a:defRPr sz="1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Title 1">
            <a:extLst>
              <a:ext uri="{FF2B5EF4-FFF2-40B4-BE49-F238E27FC236}">
                <a16:creationId xmlns:a16="http://schemas.microsoft.com/office/drawing/2014/main" id="{F801C34D-FCE4-44E1-A6C0-F6C41C088F4C}"/>
              </a:ext>
            </a:extLst>
          </p:cNvPr>
          <p:cNvSpPr>
            <a:spLocks noGrp="1"/>
          </p:cNvSpPr>
          <p:nvPr>
            <p:ph type="title"/>
          </p:nvPr>
        </p:nvSpPr>
        <p:spPr bwMode="gray">
          <a:xfrm>
            <a:off x="1098549" y="1958400"/>
            <a:ext cx="6660000" cy="2209047"/>
          </a:xfrm>
        </p:spPr>
        <p:txBody>
          <a:bodyPr anchor="t"/>
          <a:lstStyle>
            <a:lvl1pPr>
              <a:defRPr sz="3000" cap="none" baseline="0">
                <a:solidFill>
                  <a:schemeClr val="tx1"/>
                </a:solidFill>
              </a:defRPr>
            </a:lvl1pPr>
          </a:lstStyle>
          <a:p>
            <a:r>
              <a:rPr lang="en-US"/>
              <a:t>Click to edit Master title style</a:t>
            </a:r>
            <a:endParaRPr lang="en-GB"/>
          </a:p>
        </p:txBody>
      </p:sp>
      <p:sp>
        <p:nvSpPr>
          <p:cNvPr id="15" name="Text Placeholder 8">
            <a:extLst>
              <a:ext uri="{FF2B5EF4-FFF2-40B4-BE49-F238E27FC236}">
                <a16:creationId xmlns:a16="http://schemas.microsoft.com/office/drawing/2014/main" id="{22211584-3E16-49AA-BE62-AEB6BB7F0F9D}"/>
              </a:ext>
            </a:extLst>
          </p:cNvPr>
          <p:cNvSpPr>
            <a:spLocks noGrp="1"/>
          </p:cNvSpPr>
          <p:nvPr>
            <p:ph type="body" sz="quarter" idx="14" hasCustomPrompt="1"/>
          </p:nvPr>
        </p:nvSpPr>
        <p:spPr>
          <a:xfrm>
            <a:off x="11445455" y="6462000"/>
            <a:ext cx="248827" cy="192801"/>
          </a:xfrm>
        </p:spPr>
        <p:txBody>
          <a:bodyPr/>
          <a:lstStyle>
            <a:lvl1pPr>
              <a:lnSpc>
                <a:spcPct val="100000"/>
              </a:lnSpc>
              <a:spcAft>
                <a:spcPts val="0"/>
              </a:spcAft>
              <a:defRPr sz="700"/>
            </a:lvl1pPr>
          </a:lstStyle>
          <a:p>
            <a:pPr lvl="0"/>
            <a:r>
              <a:rPr lang="en-US"/>
              <a:t>Slide</a:t>
            </a:r>
            <a:endParaRPr lang="en-GB"/>
          </a:p>
        </p:txBody>
      </p:sp>
    </p:spTree>
    <p:extLst>
      <p:ext uri="{BB962C8B-B14F-4D97-AF65-F5344CB8AC3E}">
        <p14:creationId xmlns:p14="http://schemas.microsoft.com/office/powerpoint/2010/main" val="373273254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C872-0B36-4A6D-98FF-15714E0771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CDA5BE-F9FF-446A-92B6-7E504313109C}"/>
              </a:ext>
            </a:extLst>
          </p:cNvPr>
          <p:cNvSpPr>
            <a:spLocks noGrp="1"/>
          </p:cNvSpPr>
          <p:nvPr>
            <p:ph type="dt" sz="half" idx="10"/>
          </p:nvPr>
        </p:nvSpPr>
        <p:spPr/>
        <p:txBody>
          <a:bodyPr/>
          <a:lstStyle/>
          <a:p>
            <a:fld id="{431AA03D-4534-4CFB-B3DC-9EE394A5DAAD}" type="datetime4">
              <a:rPr lang="en-GB" smtClean="0"/>
              <a:t>19 January 2021</a:t>
            </a:fld>
            <a:endParaRPr lang="en-GB"/>
          </a:p>
        </p:txBody>
      </p:sp>
      <p:sp>
        <p:nvSpPr>
          <p:cNvPr id="4" name="Footer Placeholder 3">
            <a:extLst>
              <a:ext uri="{FF2B5EF4-FFF2-40B4-BE49-F238E27FC236}">
                <a16:creationId xmlns:a16="http://schemas.microsoft.com/office/drawing/2014/main" id="{0B288C18-1286-430A-8E21-EC5B580316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D78B8E-DA93-4F0E-B0D7-376AE9E0CD64}"/>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6" name="Text Placeholder 8">
            <a:extLst>
              <a:ext uri="{FF2B5EF4-FFF2-40B4-BE49-F238E27FC236}">
                <a16:creationId xmlns:a16="http://schemas.microsoft.com/office/drawing/2014/main" id="{B7ECE5AF-5C47-4FA8-8F54-B4E29A599866}"/>
              </a:ext>
            </a:extLst>
          </p:cNvPr>
          <p:cNvSpPr>
            <a:spLocks noGrp="1"/>
          </p:cNvSpPr>
          <p:nvPr>
            <p:ph type="body" sz="quarter" idx="14" hasCustomPrompt="1"/>
          </p:nvPr>
        </p:nvSpPr>
        <p:spPr>
          <a:xfrm>
            <a:off x="11445455" y="6462000"/>
            <a:ext cx="248827" cy="192801"/>
          </a:xfrm>
        </p:spPr>
        <p:txBody>
          <a:bodyPr/>
          <a:lstStyle>
            <a:lvl1pPr>
              <a:lnSpc>
                <a:spcPct val="100000"/>
              </a:lnSpc>
              <a:spcAft>
                <a:spcPts val="0"/>
              </a:spcAft>
              <a:defRPr sz="700"/>
            </a:lvl1pPr>
          </a:lstStyle>
          <a:p>
            <a:pPr lvl="0"/>
            <a:r>
              <a:rPr lang="en-US"/>
              <a:t>Slide</a:t>
            </a:r>
            <a:endParaRPr lang="en-GB"/>
          </a:p>
        </p:txBody>
      </p:sp>
    </p:spTree>
    <p:extLst>
      <p:ext uri="{BB962C8B-B14F-4D97-AF65-F5344CB8AC3E}">
        <p14:creationId xmlns:p14="http://schemas.microsoft.com/office/powerpoint/2010/main" val="388706544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8779-6C6B-4F0D-9B2A-6925DB173B80}"/>
              </a:ext>
            </a:extLst>
          </p:cNvPr>
          <p:cNvSpPr>
            <a:spLocks noGrp="1"/>
          </p:cNvSpPr>
          <p:nvPr>
            <p:ph type="dt" sz="half" idx="10"/>
          </p:nvPr>
        </p:nvSpPr>
        <p:spPr/>
        <p:txBody>
          <a:bodyPr/>
          <a:lstStyle/>
          <a:p>
            <a:fld id="{52F37C00-8E74-4FB7-8278-8FCC161BBED0}" type="datetime4">
              <a:rPr lang="en-GB" smtClean="0"/>
              <a:t>19 January 2021</a:t>
            </a:fld>
            <a:endParaRPr lang="en-GB"/>
          </a:p>
        </p:txBody>
      </p:sp>
      <p:sp>
        <p:nvSpPr>
          <p:cNvPr id="3" name="Footer Placeholder 2">
            <a:extLst>
              <a:ext uri="{FF2B5EF4-FFF2-40B4-BE49-F238E27FC236}">
                <a16:creationId xmlns:a16="http://schemas.microsoft.com/office/drawing/2014/main" id="{BE45962E-2752-440B-A4D7-8807C9FE1B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3B1AD6-65C5-46C2-ADD5-52AD34F23BE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5" name="Text Placeholder 8">
            <a:extLst>
              <a:ext uri="{FF2B5EF4-FFF2-40B4-BE49-F238E27FC236}">
                <a16:creationId xmlns:a16="http://schemas.microsoft.com/office/drawing/2014/main" id="{90ABFD73-CCBD-4D5E-964F-1F0560F365D2}"/>
              </a:ext>
            </a:extLst>
          </p:cNvPr>
          <p:cNvSpPr>
            <a:spLocks noGrp="1"/>
          </p:cNvSpPr>
          <p:nvPr>
            <p:ph type="body" sz="quarter" idx="14" hasCustomPrompt="1"/>
          </p:nvPr>
        </p:nvSpPr>
        <p:spPr>
          <a:xfrm>
            <a:off x="11445455" y="6462000"/>
            <a:ext cx="248827" cy="192801"/>
          </a:xfrm>
        </p:spPr>
        <p:txBody>
          <a:bodyPr/>
          <a:lstStyle>
            <a:lvl1pPr>
              <a:lnSpc>
                <a:spcPct val="100000"/>
              </a:lnSpc>
              <a:spcAft>
                <a:spcPts val="0"/>
              </a:spcAft>
              <a:defRPr sz="700"/>
            </a:lvl1pPr>
          </a:lstStyle>
          <a:p>
            <a:pPr lvl="0"/>
            <a:r>
              <a:rPr lang="en-US"/>
              <a:t>Slide</a:t>
            </a:r>
            <a:endParaRPr lang="en-GB"/>
          </a:p>
        </p:txBody>
      </p:sp>
    </p:spTree>
    <p:extLst>
      <p:ext uri="{BB962C8B-B14F-4D97-AF65-F5344CB8AC3E}">
        <p14:creationId xmlns:p14="http://schemas.microsoft.com/office/powerpoint/2010/main" val="25013793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BC43-BE92-44DE-801C-35AA1CA17A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1098550" y="2111375"/>
            <a:ext cx="4584700" cy="3838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0819D2-FA24-4550-BFBE-F75B0DF22B3D}"/>
              </a:ext>
            </a:extLst>
          </p:cNvPr>
          <p:cNvSpPr>
            <a:spLocks noGrp="1"/>
          </p:cNvSpPr>
          <p:nvPr>
            <p:ph sz="half" idx="2"/>
          </p:nvPr>
        </p:nvSpPr>
        <p:spPr>
          <a:xfrm>
            <a:off x="6096000" y="2111375"/>
            <a:ext cx="4787900" cy="3838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fld id="{F8536972-7E70-48C5-8154-CA2EB5AD0282}" type="datetime4">
              <a:rPr lang="en-GB" smtClean="0"/>
              <a:t>19 January 2021</a:t>
            </a:fld>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9" name="Text Placeholder 7">
            <a:extLst>
              <a:ext uri="{FF2B5EF4-FFF2-40B4-BE49-F238E27FC236}">
                <a16:creationId xmlns:a16="http://schemas.microsoft.com/office/drawing/2014/main" id="{6ACEA9C6-EAE5-47E0-A872-28942CFAAA1F}"/>
              </a:ext>
            </a:extLst>
          </p:cNvPr>
          <p:cNvSpPr>
            <a:spLocks noGrp="1"/>
          </p:cNvSpPr>
          <p:nvPr>
            <p:ph type="body" sz="quarter" idx="13"/>
          </p:nvPr>
        </p:nvSpPr>
        <p:spPr>
          <a:xfrm>
            <a:off x="1098551" y="930275"/>
            <a:ext cx="6660000" cy="820738"/>
          </a:xfrm>
        </p:spPr>
        <p:txBody>
          <a:bodyPr/>
          <a:lstStyle>
            <a:lvl1pPr>
              <a:spcAft>
                <a:spcPts val="0"/>
              </a:spcAft>
              <a:defRPr b="1"/>
            </a:lvl1pPr>
            <a:lvl2pPr>
              <a:spcAft>
                <a:spcPts val="0"/>
              </a:spcAft>
              <a:defRPr b="1"/>
            </a:lvl2pPr>
            <a:lvl3pPr>
              <a:spcAft>
                <a:spcPts val="0"/>
              </a:spcAft>
              <a:defRPr b="1"/>
            </a:lvl3pPr>
            <a:lvl4pPr>
              <a:spcAft>
                <a:spcPts val="0"/>
              </a:spcAft>
              <a:defRPr b="1"/>
            </a:lvl4pPr>
            <a:lvl5pPr>
              <a:spcAft>
                <a:spcPts val="0"/>
              </a:spcAft>
              <a:defRPr b="1"/>
            </a:lvl5pPr>
          </a:lstStyle>
          <a:p>
            <a:pPr lvl="0"/>
            <a:r>
              <a:rPr lang="en-US"/>
              <a:t>Edit Master text styles</a:t>
            </a:r>
          </a:p>
        </p:txBody>
      </p:sp>
    </p:spTree>
    <p:extLst>
      <p:ext uri="{BB962C8B-B14F-4D97-AF65-F5344CB8AC3E}">
        <p14:creationId xmlns:p14="http://schemas.microsoft.com/office/powerpoint/2010/main" val="405650789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3B9-7733-42D4-A494-AC8A72FABA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a:xfrm>
            <a:off x="1098550" y="2111375"/>
            <a:ext cx="6660000" cy="3838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fld id="{793F3C9C-81B7-4FC1-8092-91B7377264A1}" type="datetime4">
              <a:rPr lang="en-GB" smtClean="0"/>
              <a:t>19 January 2021</a:t>
            </a:fld>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ext Placeholder 7">
            <a:extLst>
              <a:ext uri="{FF2B5EF4-FFF2-40B4-BE49-F238E27FC236}">
                <a16:creationId xmlns:a16="http://schemas.microsoft.com/office/drawing/2014/main" id="{87735076-09B0-4517-9C7D-AEB739F81B30}"/>
              </a:ext>
            </a:extLst>
          </p:cNvPr>
          <p:cNvSpPr>
            <a:spLocks noGrp="1"/>
          </p:cNvSpPr>
          <p:nvPr>
            <p:ph type="body" sz="quarter" idx="13"/>
          </p:nvPr>
        </p:nvSpPr>
        <p:spPr>
          <a:xfrm>
            <a:off x="1098551" y="930275"/>
            <a:ext cx="6660000" cy="820738"/>
          </a:xfrm>
        </p:spPr>
        <p:txBody>
          <a:bodyPr/>
          <a:lstStyle>
            <a:lvl1pPr>
              <a:spcAft>
                <a:spcPts val="0"/>
              </a:spcAft>
              <a:defRPr b="1"/>
            </a:lvl1pPr>
            <a:lvl2pPr>
              <a:spcAft>
                <a:spcPts val="0"/>
              </a:spcAft>
              <a:defRPr b="1"/>
            </a:lvl2pPr>
            <a:lvl3pPr>
              <a:spcAft>
                <a:spcPts val="0"/>
              </a:spcAft>
              <a:defRPr b="1"/>
            </a:lvl3pPr>
            <a:lvl4pPr>
              <a:spcAft>
                <a:spcPts val="0"/>
              </a:spcAft>
              <a:defRPr b="1"/>
            </a:lvl4pPr>
            <a:lvl5pPr>
              <a:spcAft>
                <a:spcPts val="0"/>
              </a:spcAft>
              <a:defRPr b="1"/>
            </a:lvl5pPr>
          </a:lstStyle>
          <a:p>
            <a:pPr lvl="0"/>
            <a:r>
              <a:rPr lang="en-US"/>
              <a:t>Edit Master text styles</a:t>
            </a:r>
          </a:p>
        </p:txBody>
      </p:sp>
    </p:spTree>
    <p:extLst>
      <p:ext uri="{BB962C8B-B14F-4D97-AF65-F5344CB8AC3E}">
        <p14:creationId xmlns:p14="http://schemas.microsoft.com/office/powerpoint/2010/main" val="355070719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C872-0B36-4A6D-98FF-15714E0771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CDA5BE-F9FF-446A-92B6-7E504313109C}"/>
              </a:ext>
            </a:extLst>
          </p:cNvPr>
          <p:cNvSpPr>
            <a:spLocks noGrp="1"/>
          </p:cNvSpPr>
          <p:nvPr>
            <p:ph type="dt" sz="half" idx="10"/>
          </p:nvPr>
        </p:nvSpPr>
        <p:spPr/>
        <p:txBody>
          <a:bodyPr/>
          <a:lstStyle/>
          <a:p>
            <a:fld id="{0FAAF9AF-00D3-4CB2-BE39-9D949217917A}" type="datetime4">
              <a:rPr lang="en-GB" smtClean="0"/>
              <a:t>19 January 2021</a:t>
            </a:fld>
            <a:endParaRPr lang="en-GB"/>
          </a:p>
        </p:txBody>
      </p:sp>
      <p:sp>
        <p:nvSpPr>
          <p:cNvPr id="4" name="Footer Placeholder 3">
            <a:extLst>
              <a:ext uri="{FF2B5EF4-FFF2-40B4-BE49-F238E27FC236}">
                <a16:creationId xmlns:a16="http://schemas.microsoft.com/office/drawing/2014/main" id="{0B288C18-1286-430A-8E21-EC5B580316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D78B8E-DA93-4F0E-B0D7-376AE9E0CD64}"/>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6" name="Text Placeholder 7">
            <a:extLst>
              <a:ext uri="{FF2B5EF4-FFF2-40B4-BE49-F238E27FC236}">
                <a16:creationId xmlns:a16="http://schemas.microsoft.com/office/drawing/2014/main" id="{FF2508D4-5598-4343-B33F-A2E104164613}"/>
              </a:ext>
            </a:extLst>
          </p:cNvPr>
          <p:cNvSpPr>
            <a:spLocks noGrp="1"/>
          </p:cNvSpPr>
          <p:nvPr>
            <p:ph type="body" sz="quarter" idx="13"/>
          </p:nvPr>
        </p:nvSpPr>
        <p:spPr>
          <a:xfrm>
            <a:off x="1098551" y="930275"/>
            <a:ext cx="6660000" cy="355427"/>
          </a:xfrm>
        </p:spPr>
        <p:txBody>
          <a:bodyPr/>
          <a:lstStyle>
            <a:lvl1pPr>
              <a:spcAft>
                <a:spcPts val="0"/>
              </a:spcAft>
              <a:defRPr b="1"/>
            </a:lvl1pPr>
            <a:lvl2pPr>
              <a:spcAft>
                <a:spcPts val="0"/>
              </a:spcAft>
              <a:defRPr b="1"/>
            </a:lvl2pPr>
            <a:lvl3pPr>
              <a:spcAft>
                <a:spcPts val="0"/>
              </a:spcAft>
              <a:defRPr b="1"/>
            </a:lvl3pPr>
            <a:lvl4pPr>
              <a:spcAft>
                <a:spcPts val="0"/>
              </a:spcAft>
              <a:defRPr b="1"/>
            </a:lvl4pPr>
            <a:lvl5pPr>
              <a:spcAft>
                <a:spcPts val="0"/>
              </a:spcAft>
              <a:defRPr b="1"/>
            </a:lvl5pPr>
          </a:lstStyle>
          <a:p>
            <a:pPr lvl="0"/>
            <a:r>
              <a:rPr lang="en-US"/>
              <a:t>Edit Master text styles</a:t>
            </a:r>
          </a:p>
        </p:txBody>
      </p:sp>
      <p:sp>
        <p:nvSpPr>
          <p:cNvPr id="8" name="Picture Placeholder 7">
            <a:extLst>
              <a:ext uri="{FF2B5EF4-FFF2-40B4-BE49-F238E27FC236}">
                <a16:creationId xmlns:a16="http://schemas.microsoft.com/office/drawing/2014/main" id="{3CB0C822-15BD-440E-BDBE-88209F89BC0F}"/>
              </a:ext>
            </a:extLst>
          </p:cNvPr>
          <p:cNvSpPr>
            <a:spLocks noGrp="1" noChangeAspect="1"/>
          </p:cNvSpPr>
          <p:nvPr>
            <p:ph type="pic" sz="quarter" idx="14"/>
          </p:nvPr>
        </p:nvSpPr>
        <p:spPr>
          <a:xfrm>
            <a:off x="784800" y="1486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9" name="Picture Placeholder 7">
            <a:extLst>
              <a:ext uri="{FF2B5EF4-FFF2-40B4-BE49-F238E27FC236}">
                <a16:creationId xmlns:a16="http://schemas.microsoft.com/office/drawing/2014/main" id="{B7FF723B-0D6E-4A1F-8B9D-4575C9A52DF4}"/>
              </a:ext>
            </a:extLst>
          </p:cNvPr>
          <p:cNvSpPr>
            <a:spLocks noGrp="1" noChangeAspect="1"/>
          </p:cNvSpPr>
          <p:nvPr>
            <p:ph type="pic" sz="quarter" idx="15"/>
          </p:nvPr>
        </p:nvSpPr>
        <p:spPr>
          <a:xfrm>
            <a:off x="2647440" y="1486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0" name="Picture Placeholder 7">
            <a:extLst>
              <a:ext uri="{FF2B5EF4-FFF2-40B4-BE49-F238E27FC236}">
                <a16:creationId xmlns:a16="http://schemas.microsoft.com/office/drawing/2014/main" id="{847077DC-EF2A-4CED-901F-20CE32625151}"/>
              </a:ext>
            </a:extLst>
          </p:cNvPr>
          <p:cNvSpPr>
            <a:spLocks noGrp="1" noChangeAspect="1"/>
          </p:cNvSpPr>
          <p:nvPr>
            <p:ph type="pic" sz="quarter" idx="16"/>
          </p:nvPr>
        </p:nvSpPr>
        <p:spPr>
          <a:xfrm>
            <a:off x="4510080" y="1486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1" name="Picture Placeholder 7">
            <a:extLst>
              <a:ext uri="{FF2B5EF4-FFF2-40B4-BE49-F238E27FC236}">
                <a16:creationId xmlns:a16="http://schemas.microsoft.com/office/drawing/2014/main" id="{E5A52142-0270-42E1-A8E3-47A4EA52659A}"/>
              </a:ext>
            </a:extLst>
          </p:cNvPr>
          <p:cNvSpPr>
            <a:spLocks noGrp="1" noChangeAspect="1"/>
          </p:cNvSpPr>
          <p:nvPr>
            <p:ph type="pic" sz="quarter" idx="17"/>
          </p:nvPr>
        </p:nvSpPr>
        <p:spPr>
          <a:xfrm>
            <a:off x="6372720" y="1486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2" name="Picture Placeholder 7">
            <a:extLst>
              <a:ext uri="{FF2B5EF4-FFF2-40B4-BE49-F238E27FC236}">
                <a16:creationId xmlns:a16="http://schemas.microsoft.com/office/drawing/2014/main" id="{90617B15-FBF3-449A-AFFC-D9D419E31B03}"/>
              </a:ext>
            </a:extLst>
          </p:cNvPr>
          <p:cNvSpPr>
            <a:spLocks noGrp="1" noChangeAspect="1"/>
          </p:cNvSpPr>
          <p:nvPr>
            <p:ph type="pic" sz="quarter" idx="18"/>
          </p:nvPr>
        </p:nvSpPr>
        <p:spPr>
          <a:xfrm>
            <a:off x="8235360" y="1486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3" name="Picture Placeholder 7">
            <a:extLst>
              <a:ext uri="{FF2B5EF4-FFF2-40B4-BE49-F238E27FC236}">
                <a16:creationId xmlns:a16="http://schemas.microsoft.com/office/drawing/2014/main" id="{98B34F2B-4889-4C87-A9B4-E01058143D5C}"/>
              </a:ext>
            </a:extLst>
          </p:cNvPr>
          <p:cNvSpPr>
            <a:spLocks noGrp="1" noChangeAspect="1"/>
          </p:cNvSpPr>
          <p:nvPr>
            <p:ph type="pic" sz="quarter" idx="19"/>
          </p:nvPr>
        </p:nvSpPr>
        <p:spPr>
          <a:xfrm>
            <a:off x="10098000" y="1486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4" name="Picture Placeholder 7">
            <a:extLst>
              <a:ext uri="{FF2B5EF4-FFF2-40B4-BE49-F238E27FC236}">
                <a16:creationId xmlns:a16="http://schemas.microsoft.com/office/drawing/2014/main" id="{0EC5DA86-24EE-4092-AB3E-1C30386D7886}"/>
              </a:ext>
            </a:extLst>
          </p:cNvPr>
          <p:cNvSpPr>
            <a:spLocks noGrp="1" noChangeAspect="1"/>
          </p:cNvSpPr>
          <p:nvPr>
            <p:ph type="pic" sz="quarter" idx="20"/>
          </p:nvPr>
        </p:nvSpPr>
        <p:spPr>
          <a:xfrm>
            <a:off x="784800" y="3880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5" name="Picture Placeholder 7">
            <a:extLst>
              <a:ext uri="{FF2B5EF4-FFF2-40B4-BE49-F238E27FC236}">
                <a16:creationId xmlns:a16="http://schemas.microsoft.com/office/drawing/2014/main" id="{0B68A098-4972-4FC8-8CC5-D695CA5B3694}"/>
              </a:ext>
            </a:extLst>
          </p:cNvPr>
          <p:cNvSpPr>
            <a:spLocks noGrp="1" noChangeAspect="1"/>
          </p:cNvSpPr>
          <p:nvPr>
            <p:ph type="pic" sz="quarter" idx="21"/>
          </p:nvPr>
        </p:nvSpPr>
        <p:spPr>
          <a:xfrm>
            <a:off x="2647440" y="3880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6" name="Picture Placeholder 7">
            <a:extLst>
              <a:ext uri="{FF2B5EF4-FFF2-40B4-BE49-F238E27FC236}">
                <a16:creationId xmlns:a16="http://schemas.microsoft.com/office/drawing/2014/main" id="{24059BFF-45B4-4543-BA6A-2E844425BFD3}"/>
              </a:ext>
            </a:extLst>
          </p:cNvPr>
          <p:cNvSpPr>
            <a:spLocks noGrp="1" noChangeAspect="1"/>
          </p:cNvSpPr>
          <p:nvPr>
            <p:ph type="pic" sz="quarter" idx="22"/>
          </p:nvPr>
        </p:nvSpPr>
        <p:spPr>
          <a:xfrm>
            <a:off x="4510080" y="3880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7" name="Picture Placeholder 7">
            <a:extLst>
              <a:ext uri="{FF2B5EF4-FFF2-40B4-BE49-F238E27FC236}">
                <a16:creationId xmlns:a16="http://schemas.microsoft.com/office/drawing/2014/main" id="{3D015D87-162B-4311-AD11-BB1624F6792B}"/>
              </a:ext>
            </a:extLst>
          </p:cNvPr>
          <p:cNvSpPr>
            <a:spLocks noGrp="1" noChangeAspect="1"/>
          </p:cNvSpPr>
          <p:nvPr>
            <p:ph type="pic" sz="quarter" idx="23"/>
          </p:nvPr>
        </p:nvSpPr>
        <p:spPr>
          <a:xfrm>
            <a:off x="6372720" y="3880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8" name="Picture Placeholder 7">
            <a:extLst>
              <a:ext uri="{FF2B5EF4-FFF2-40B4-BE49-F238E27FC236}">
                <a16:creationId xmlns:a16="http://schemas.microsoft.com/office/drawing/2014/main" id="{AFDBBFDA-6905-4A97-8072-7C843A9FBD01}"/>
              </a:ext>
            </a:extLst>
          </p:cNvPr>
          <p:cNvSpPr>
            <a:spLocks noGrp="1" noChangeAspect="1"/>
          </p:cNvSpPr>
          <p:nvPr>
            <p:ph type="pic" sz="quarter" idx="24"/>
          </p:nvPr>
        </p:nvSpPr>
        <p:spPr>
          <a:xfrm>
            <a:off x="8235360" y="3880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19" name="Picture Placeholder 7">
            <a:extLst>
              <a:ext uri="{FF2B5EF4-FFF2-40B4-BE49-F238E27FC236}">
                <a16:creationId xmlns:a16="http://schemas.microsoft.com/office/drawing/2014/main" id="{C7D364CD-BB3B-4765-8F88-A6A88065DA49}"/>
              </a:ext>
            </a:extLst>
          </p:cNvPr>
          <p:cNvSpPr>
            <a:spLocks noGrp="1" noChangeAspect="1"/>
          </p:cNvSpPr>
          <p:nvPr>
            <p:ph type="pic" sz="quarter" idx="25"/>
          </p:nvPr>
        </p:nvSpPr>
        <p:spPr>
          <a:xfrm>
            <a:off x="10098000" y="3880800"/>
            <a:ext cx="1386000" cy="1386000"/>
          </a:xfrm>
          <a:prstGeom prst="ellipse">
            <a:avLst/>
          </a:prstGeom>
          <a:solidFill>
            <a:schemeClr val="bg1">
              <a:lumMod val="85000"/>
            </a:schemeClr>
          </a:solidFill>
          <a:ln>
            <a:noFill/>
          </a:ln>
        </p:spPr>
        <p:txBody>
          <a:bodyPr/>
          <a:lstStyle/>
          <a:p>
            <a:r>
              <a:rPr lang="en-US"/>
              <a:t>Click icon to add picture</a:t>
            </a:r>
            <a:endParaRPr lang="en-GB"/>
          </a:p>
        </p:txBody>
      </p:sp>
      <p:sp>
        <p:nvSpPr>
          <p:cNvPr id="21" name="Text Placeholder 20">
            <a:extLst>
              <a:ext uri="{FF2B5EF4-FFF2-40B4-BE49-F238E27FC236}">
                <a16:creationId xmlns:a16="http://schemas.microsoft.com/office/drawing/2014/main" id="{26207DD0-3C10-460E-9486-D00C279130C1}"/>
              </a:ext>
            </a:extLst>
          </p:cNvPr>
          <p:cNvSpPr>
            <a:spLocks noGrp="1"/>
          </p:cNvSpPr>
          <p:nvPr>
            <p:ph type="body" sz="quarter" idx="26"/>
          </p:nvPr>
        </p:nvSpPr>
        <p:spPr>
          <a:xfrm>
            <a:off x="784800" y="3024000"/>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3" name="Straight Connector 22">
            <a:extLst>
              <a:ext uri="{FF2B5EF4-FFF2-40B4-BE49-F238E27FC236}">
                <a16:creationId xmlns:a16="http://schemas.microsoft.com/office/drawing/2014/main" id="{434A4588-F63D-48C7-90B9-6A32BE591824}"/>
              </a:ext>
            </a:extLst>
          </p:cNvPr>
          <p:cNvCxnSpPr>
            <a:cxnSpLocks/>
          </p:cNvCxnSpPr>
          <p:nvPr userDrawn="1"/>
        </p:nvCxnSpPr>
        <p:spPr bwMode="gray">
          <a:xfrm>
            <a:off x="784800" y="3564000"/>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24" name="Text Placeholder 20">
            <a:extLst>
              <a:ext uri="{FF2B5EF4-FFF2-40B4-BE49-F238E27FC236}">
                <a16:creationId xmlns:a16="http://schemas.microsoft.com/office/drawing/2014/main" id="{D403F626-5A20-417C-9A96-DA0EFC718CBC}"/>
              </a:ext>
            </a:extLst>
          </p:cNvPr>
          <p:cNvSpPr>
            <a:spLocks noGrp="1"/>
          </p:cNvSpPr>
          <p:nvPr>
            <p:ph type="body" sz="quarter" idx="27"/>
          </p:nvPr>
        </p:nvSpPr>
        <p:spPr>
          <a:xfrm>
            <a:off x="2647441" y="3024000"/>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5" name="Straight Connector 24">
            <a:extLst>
              <a:ext uri="{FF2B5EF4-FFF2-40B4-BE49-F238E27FC236}">
                <a16:creationId xmlns:a16="http://schemas.microsoft.com/office/drawing/2014/main" id="{D93FF8AF-323A-4BD2-AA03-B4158BBDBF7F}"/>
              </a:ext>
            </a:extLst>
          </p:cNvPr>
          <p:cNvCxnSpPr>
            <a:cxnSpLocks/>
          </p:cNvCxnSpPr>
          <p:nvPr userDrawn="1"/>
        </p:nvCxnSpPr>
        <p:spPr bwMode="gray">
          <a:xfrm>
            <a:off x="2647441" y="3564000"/>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26" name="Text Placeholder 20">
            <a:extLst>
              <a:ext uri="{FF2B5EF4-FFF2-40B4-BE49-F238E27FC236}">
                <a16:creationId xmlns:a16="http://schemas.microsoft.com/office/drawing/2014/main" id="{23FEB855-2BD2-481F-9667-B0941B77A132}"/>
              </a:ext>
            </a:extLst>
          </p:cNvPr>
          <p:cNvSpPr>
            <a:spLocks noGrp="1"/>
          </p:cNvSpPr>
          <p:nvPr>
            <p:ph type="body" sz="quarter" idx="28"/>
          </p:nvPr>
        </p:nvSpPr>
        <p:spPr>
          <a:xfrm>
            <a:off x="4510082" y="3024000"/>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7" name="Straight Connector 26">
            <a:extLst>
              <a:ext uri="{FF2B5EF4-FFF2-40B4-BE49-F238E27FC236}">
                <a16:creationId xmlns:a16="http://schemas.microsoft.com/office/drawing/2014/main" id="{9C85C589-5F9A-46C4-B572-E372B1D67A44}"/>
              </a:ext>
            </a:extLst>
          </p:cNvPr>
          <p:cNvCxnSpPr>
            <a:cxnSpLocks/>
          </p:cNvCxnSpPr>
          <p:nvPr userDrawn="1"/>
        </p:nvCxnSpPr>
        <p:spPr bwMode="gray">
          <a:xfrm>
            <a:off x="4510082" y="3564000"/>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70F9D96B-22EA-42CD-B26D-A056B28BA5DE}"/>
              </a:ext>
            </a:extLst>
          </p:cNvPr>
          <p:cNvSpPr>
            <a:spLocks noGrp="1"/>
          </p:cNvSpPr>
          <p:nvPr>
            <p:ph type="body" sz="quarter" idx="29"/>
          </p:nvPr>
        </p:nvSpPr>
        <p:spPr>
          <a:xfrm>
            <a:off x="6372723" y="3024000"/>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9" name="Straight Connector 28">
            <a:extLst>
              <a:ext uri="{FF2B5EF4-FFF2-40B4-BE49-F238E27FC236}">
                <a16:creationId xmlns:a16="http://schemas.microsoft.com/office/drawing/2014/main" id="{E77571F3-1AED-45EC-900F-18BCBD4A790F}"/>
              </a:ext>
            </a:extLst>
          </p:cNvPr>
          <p:cNvCxnSpPr>
            <a:cxnSpLocks/>
          </p:cNvCxnSpPr>
          <p:nvPr userDrawn="1"/>
        </p:nvCxnSpPr>
        <p:spPr bwMode="gray">
          <a:xfrm>
            <a:off x="6372723" y="3564000"/>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30" name="Text Placeholder 20">
            <a:extLst>
              <a:ext uri="{FF2B5EF4-FFF2-40B4-BE49-F238E27FC236}">
                <a16:creationId xmlns:a16="http://schemas.microsoft.com/office/drawing/2014/main" id="{4F258D69-561F-4F77-A0DF-6DCA015EB87A}"/>
              </a:ext>
            </a:extLst>
          </p:cNvPr>
          <p:cNvSpPr>
            <a:spLocks noGrp="1"/>
          </p:cNvSpPr>
          <p:nvPr>
            <p:ph type="body" sz="quarter" idx="30"/>
          </p:nvPr>
        </p:nvSpPr>
        <p:spPr>
          <a:xfrm>
            <a:off x="8235364" y="3024000"/>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1" name="Straight Connector 30">
            <a:extLst>
              <a:ext uri="{FF2B5EF4-FFF2-40B4-BE49-F238E27FC236}">
                <a16:creationId xmlns:a16="http://schemas.microsoft.com/office/drawing/2014/main" id="{B7504FC8-F384-4446-9DB4-F44EAB15F7F7}"/>
              </a:ext>
            </a:extLst>
          </p:cNvPr>
          <p:cNvCxnSpPr>
            <a:cxnSpLocks/>
          </p:cNvCxnSpPr>
          <p:nvPr userDrawn="1"/>
        </p:nvCxnSpPr>
        <p:spPr bwMode="gray">
          <a:xfrm>
            <a:off x="8235364" y="3564000"/>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32" name="Text Placeholder 20">
            <a:extLst>
              <a:ext uri="{FF2B5EF4-FFF2-40B4-BE49-F238E27FC236}">
                <a16:creationId xmlns:a16="http://schemas.microsoft.com/office/drawing/2014/main" id="{0FCFC9A6-51A6-4BC3-966A-213893FB8636}"/>
              </a:ext>
            </a:extLst>
          </p:cNvPr>
          <p:cNvSpPr>
            <a:spLocks noGrp="1"/>
          </p:cNvSpPr>
          <p:nvPr>
            <p:ph type="body" sz="quarter" idx="31"/>
          </p:nvPr>
        </p:nvSpPr>
        <p:spPr>
          <a:xfrm>
            <a:off x="10098005" y="3024000"/>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E8685FC2-688E-4094-AF1B-395A36C6A07F}"/>
              </a:ext>
            </a:extLst>
          </p:cNvPr>
          <p:cNvCxnSpPr>
            <a:cxnSpLocks/>
          </p:cNvCxnSpPr>
          <p:nvPr userDrawn="1"/>
        </p:nvCxnSpPr>
        <p:spPr bwMode="gray">
          <a:xfrm>
            <a:off x="10098005" y="3564000"/>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34" name="Text Placeholder 20">
            <a:extLst>
              <a:ext uri="{FF2B5EF4-FFF2-40B4-BE49-F238E27FC236}">
                <a16:creationId xmlns:a16="http://schemas.microsoft.com/office/drawing/2014/main" id="{500451C4-F032-448D-985D-AD5AF672C4D4}"/>
              </a:ext>
            </a:extLst>
          </p:cNvPr>
          <p:cNvSpPr>
            <a:spLocks noGrp="1"/>
          </p:cNvSpPr>
          <p:nvPr>
            <p:ph type="body" sz="quarter" idx="32"/>
          </p:nvPr>
        </p:nvSpPr>
        <p:spPr>
          <a:xfrm>
            <a:off x="784800" y="5426148"/>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5" name="Straight Connector 34">
            <a:extLst>
              <a:ext uri="{FF2B5EF4-FFF2-40B4-BE49-F238E27FC236}">
                <a16:creationId xmlns:a16="http://schemas.microsoft.com/office/drawing/2014/main" id="{8234AEAC-FF56-4462-9D9D-EBE754FBC559}"/>
              </a:ext>
            </a:extLst>
          </p:cNvPr>
          <p:cNvCxnSpPr>
            <a:cxnSpLocks/>
          </p:cNvCxnSpPr>
          <p:nvPr userDrawn="1"/>
        </p:nvCxnSpPr>
        <p:spPr bwMode="gray">
          <a:xfrm>
            <a:off x="784800" y="5966148"/>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36" name="Text Placeholder 20">
            <a:extLst>
              <a:ext uri="{FF2B5EF4-FFF2-40B4-BE49-F238E27FC236}">
                <a16:creationId xmlns:a16="http://schemas.microsoft.com/office/drawing/2014/main" id="{A8511E57-2634-4768-A770-7E1D44552C87}"/>
              </a:ext>
            </a:extLst>
          </p:cNvPr>
          <p:cNvSpPr>
            <a:spLocks noGrp="1"/>
          </p:cNvSpPr>
          <p:nvPr>
            <p:ph type="body" sz="quarter" idx="33"/>
          </p:nvPr>
        </p:nvSpPr>
        <p:spPr>
          <a:xfrm>
            <a:off x="2647441" y="5426148"/>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7" name="Straight Connector 36">
            <a:extLst>
              <a:ext uri="{FF2B5EF4-FFF2-40B4-BE49-F238E27FC236}">
                <a16:creationId xmlns:a16="http://schemas.microsoft.com/office/drawing/2014/main" id="{20DE3C80-65D4-4834-98BB-BA6DC4E0D5E6}"/>
              </a:ext>
            </a:extLst>
          </p:cNvPr>
          <p:cNvCxnSpPr>
            <a:cxnSpLocks/>
          </p:cNvCxnSpPr>
          <p:nvPr userDrawn="1"/>
        </p:nvCxnSpPr>
        <p:spPr bwMode="gray">
          <a:xfrm>
            <a:off x="2647441" y="5966148"/>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38" name="Text Placeholder 20">
            <a:extLst>
              <a:ext uri="{FF2B5EF4-FFF2-40B4-BE49-F238E27FC236}">
                <a16:creationId xmlns:a16="http://schemas.microsoft.com/office/drawing/2014/main" id="{E17794A5-8C32-43B1-86AF-0CD92C0A36DF}"/>
              </a:ext>
            </a:extLst>
          </p:cNvPr>
          <p:cNvSpPr>
            <a:spLocks noGrp="1"/>
          </p:cNvSpPr>
          <p:nvPr>
            <p:ph type="body" sz="quarter" idx="34"/>
          </p:nvPr>
        </p:nvSpPr>
        <p:spPr>
          <a:xfrm>
            <a:off x="4510082" y="5426148"/>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9" name="Straight Connector 38">
            <a:extLst>
              <a:ext uri="{FF2B5EF4-FFF2-40B4-BE49-F238E27FC236}">
                <a16:creationId xmlns:a16="http://schemas.microsoft.com/office/drawing/2014/main" id="{16949244-59DE-48EB-9119-B47BFF097400}"/>
              </a:ext>
            </a:extLst>
          </p:cNvPr>
          <p:cNvCxnSpPr>
            <a:cxnSpLocks/>
          </p:cNvCxnSpPr>
          <p:nvPr userDrawn="1"/>
        </p:nvCxnSpPr>
        <p:spPr bwMode="gray">
          <a:xfrm>
            <a:off x="4510082" y="5966148"/>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0" name="Text Placeholder 20">
            <a:extLst>
              <a:ext uri="{FF2B5EF4-FFF2-40B4-BE49-F238E27FC236}">
                <a16:creationId xmlns:a16="http://schemas.microsoft.com/office/drawing/2014/main" id="{42555D69-7F4F-4208-934F-0969202BCE01}"/>
              </a:ext>
            </a:extLst>
          </p:cNvPr>
          <p:cNvSpPr>
            <a:spLocks noGrp="1"/>
          </p:cNvSpPr>
          <p:nvPr>
            <p:ph type="body" sz="quarter" idx="35"/>
          </p:nvPr>
        </p:nvSpPr>
        <p:spPr>
          <a:xfrm>
            <a:off x="6372723" y="5426148"/>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1" name="Straight Connector 40">
            <a:extLst>
              <a:ext uri="{FF2B5EF4-FFF2-40B4-BE49-F238E27FC236}">
                <a16:creationId xmlns:a16="http://schemas.microsoft.com/office/drawing/2014/main" id="{9EA0E306-F4A8-4362-9B15-BB74ED80A896}"/>
              </a:ext>
            </a:extLst>
          </p:cNvPr>
          <p:cNvCxnSpPr>
            <a:cxnSpLocks/>
          </p:cNvCxnSpPr>
          <p:nvPr userDrawn="1"/>
        </p:nvCxnSpPr>
        <p:spPr bwMode="gray">
          <a:xfrm>
            <a:off x="6372723" y="5966148"/>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2" name="Text Placeholder 20">
            <a:extLst>
              <a:ext uri="{FF2B5EF4-FFF2-40B4-BE49-F238E27FC236}">
                <a16:creationId xmlns:a16="http://schemas.microsoft.com/office/drawing/2014/main" id="{ED2DB45C-FD7C-4F0E-A471-8ED7465DFF00}"/>
              </a:ext>
            </a:extLst>
          </p:cNvPr>
          <p:cNvSpPr>
            <a:spLocks noGrp="1"/>
          </p:cNvSpPr>
          <p:nvPr>
            <p:ph type="body" sz="quarter" idx="36"/>
          </p:nvPr>
        </p:nvSpPr>
        <p:spPr>
          <a:xfrm>
            <a:off x="8235364" y="5426148"/>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3" name="Straight Connector 42">
            <a:extLst>
              <a:ext uri="{FF2B5EF4-FFF2-40B4-BE49-F238E27FC236}">
                <a16:creationId xmlns:a16="http://schemas.microsoft.com/office/drawing/2014/main" id="{A5CAA663-83B2-4A3A-B97C-2EF6C837E537}"/>
              </a:ext>
            </a:extLst>
          </p:cNvPr>
          <p:cNvCxnSpPr>
            <a:cxnSpLocks/>
          </p:cNvCxnSpPr>
          <p:nvPr userDrawn="1"/>
        </p:nvCxnSpPr>
        <p:spPr bwMode="gray">
          <a:xfrm>
            <a:off x="8235364" y="5966148"/>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4" name="Text Placeholder 20">
            <a:extLst>
              <a:ext uri="{FF2B5EF4-FFF2-40B4-BE49-F238E27FC236}">
                <a16:creationId xmlns:a16="http://schemas.microsoft.com/office/drawing/2014/main" id="{CCEE2567-4148-44A0-8839-2549306B37CD}"/>
              </a:ext>
            </a:extLst>
          </p:cNvPr>
          <p:cNvSpPr>
            <a:spLocks noGrp="1"/>
          </p:cNvSpPr>
          <p:nvPr>
            <p:ph type="body" sz="quarter" idx="37"/>
          </p:nvPr>
        </p:nvSpPr>
        <p:spPr>
          <a:xfrm>
            <a:off x="10098005" y="5426148"/>
            <a:ext cx="1385999" cy="405000"/>
          </a:xfrm>
        </p:spPr>
        <p:txBody>
          <a:bodyPr/>
          <a:lstStyle>
            <a:lvl1pPr>
              <a:spcAft>
                <a:spcPts val="0"/>
              </a:spcAft>
              <a:defRPr sz="900" b="1"/>
            </a:lvl1pPr>
            <a:lvl2pPr>
              <a:spcAft>
                <a:spcPts val="0"/>
              </a:spcAft>
              <a:defRPr sz="900" b="0"/>
            </a:lvl2pPr>
            <a:lvl3pPr>
              <a:spcAft>
                <a:spcPts val="0"/>
              </a:spcAft>
              <a:defRPr sz="900"/>
            </a:lvl3pPr>
            <a:lvl4pPr>
              <a:spcAft>
                <a:spcPts val="0"/>
              </a:spcAft>
              <a:defRPr sz="900"/>
            </a:lvl4pPr>
            <a:lvl5pPr>
              <a:spcAft>
                <a:spcPts val="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5" name="Straight Connector 44">
            <a:extLst>
              <a:ext uri="{FF2B5EF4-FFF2-40B4-BE49-F238E27FC236}">
                <a16:creationId xmlns:a16="http://schemas.microsoft.com/office/drawing/2014/main" id="{D6D786EC-76D7-471D-9083-6C0A4065E001}"/>
              </a:ext>
            </a:extLst>
          </p:cNvPr>
          <p:cNvCxnSpPr>
            <a:cxnSpLocks/>
          </p:cNvCxnSpPr>
          <p:nvPr userDrawn="1"/>
        </p:nvCxnSpPr>
        <p:spPr bwMode="gray">
          <a:xfrm>
            <a:off x="10098005" y="5966148"/>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301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Image">
    <p:bg bwMode="gray">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0D27BD-FD6F-4E37-A510-A27B3AF6902A}"/>
              </a:ext>
            </a:extLst>
          </p:cNvPr>
          <p:cNvSpPr/>
          <p:nvPr userDrawn="1"/>
        </p:nvSpPr>
        <p:spPr bwMode="gray">
          <a:xfrm>
            <a:off x="475200" y="694800"/>
            <a:ext cx="5281200" cy="5637600"/>
          </a:xfrm>
          <a:prstGeom prst="rect">
            <a:avLst/>
          </a:prstGeom>
          <a:solidFill>
            <a:schemeClr val="bg1"/>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bwMode="gray">
          <a:xfrm>
            <a:off x="1098550" y="1958400"/>
            <a:ext cx="4114800" cy="2209047"/>
          </a:xfrm>
        </p:spPr>
        <p:txBody>
          <a:bodyPr anchor="t"/>
          <a:lstStyle>
            <a:lvl1pPr>
              <a:defRPr sz="3000" cap="none" baseline="0">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bwMode="gray">
          <a:xfrm>
            <a:off x="1098550" y="4611600"/>
            <a:ext cx="4114800" cy="1545359"/>
          </a:xfrm>
        </p:spPr>
        <p:txBody>
          <a:bodyPr/>
          <a:lstStyle>
            <a:lvl1pPr marL="0" indent="0">
              <a:buNone/>
              <a:defRPr sz="1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bwMode="gray"/>
        <p:txBody>
          <a:bodyPr/>
          <a:lstStyle>
            <a:lvl1pPr>
              <a:defRPr>
                <a:solidFill>
                  <a:schemeClr val="bg1"/>
                </a:solidFill>
              </a:defRPr>
            </a:lvl1pPr>
          </a:lstStyle>
          <a:p>
            <a:fld id="{210C5B67-DCCB-46E2-AC9A-9350390B6D64}" type="datetime4">
              <a:rPr lang="en-GB" smtClean="0"/>
              <a:pPr/>
              <a:t>19 January 2021</a:t>
            </a:fld>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bwMode="gray"/>
        <p:txBody>
          <a:bodyPr/>
          <a:lstStyle/>
          <a:p>
            <a:endParaRPr lang="en-GB"/>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bwMode="gray"/>
        <p:txBody>
          <a:bodyPr/>
          <a:lstStyle>
            <a:lvl1pPr>
              <a:defRPr>
                <a:solidFill>
                  <a:schemeClr val="bg1"/>
                </a:solidFill>
              </a:defRPr>
            </a:lvl1pPr>
          </a:lstStyle>
          <a:p>
            <a:fld id="{3BDE516C-3F92-4BBF-8982-23C2FBFA20B2}" type="slidenum">
              <a:rPr lang="en-GB" smtClean="0"/>
              <a:pPr/>
              <a:t>‹#›</a:t>
            </a:fld>
            <a:endParaRPr lang="en-GB"/>
          </a:p>
        </p:txBody>
      </p:sp>
      <p:pic>
        <p:nvPicPr>
          <p:cNvPr id="7" name="Picture 6">
            <a:extLst>
              <a:ext uri="{FF2B5EF4-FFF2-40B4-BE49-F238E27FC236}">
                <a16:creationId xmlns:a16="http://schemas.microsoft.com/office/drawing/2014/main" id="{2FD07C4D-CCE4-4098-AEFE-01007AD93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9890755" y="6742176"/>
            <a:ext cx="2301245" cy="115824"/>
          </a:xfrm>
          <a:prstGeom prst="rect">
            <a:avLst/>
          </a:prstGeom>
        </p:spPr>
      </p:pic>
      <p:pic>
        <p:nvPicPr>
          <p:cNvPr id="11" name="Picture 10">
            <a:extLst>
              <a:ext uri="{FF2B5EF4-FFF2-40B4-BE49-F238E27FC236}">
                <a16:creationId xmlns:a16="http://schemas.microsoft.com/office/drawing/2014/main" id="{F6F578A4-3D68-4F10-ABB0-4A0959A637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882800" y="190800"/>
            <a:ext cx="986400" cy="555491"/>
          </a:xfrm>
          <a:prstGeom prst="rect">
            <a:avLst/>
          </a:prstGeom>
        </p:spPr>
      </p:pic>
      <p:sp>
        <p:nvSpPr>
          <p:cNvPr id="15" name="TextBox 14">
            <a:extLst>
              <a:ext uri="{FF2B5EF4-FFF2-40B4-BE49-F238E27FC236}">
                <a16:creationId xmlns:a16="http://schemas.microsoft.com/office/drawing/2014/main" id="{B4BA626B-05C1-4420-A7AF-E6A0F9002253}"/>
              </a:ext>
            </a:extLst>
          </p:cNvPr>
          <p:cNvSpPr txBox="1"/>
          <p:nvPr userDrawn="1"/>
        </p:nvSpPr>
        <p:spPr bwMode="gray">
          <a:xfrm>
            <a:off x="11385573" y="6462000"/>
            <a:ext cx="277090" cy="192065"/>
          </a:xfrm>
          <a:prstGeom prst="rect">
            <a:avLst/>
          </a:prstGeom>
          <a:noFill/>
        </p:spPr>
        <p:txBody>
          <a:bodyPr wrap="square" lIns="0" tIns="0" rIns="0" bIns="0" rtlCol="0">
            <a:noAutofit/>
          </a:bodyPr>
          <a:lstStyle/>
          <a:p>
            <a:pPr algn="r">
              <a:lnSpc>
                <a:spcPct val="100000"/>
              </a:lnSpc>
            </a:pPr>
            <a:r>
              <a:rPr lang="en-GB" sz="700">
                <a:solidFill>
                  <a:schemeClr val="bg1"/>
                </a:solidFill>
              </a:rPr>
              <a:t>Slide</a:t>
            </a:r>
          </a:p>
        </p:txBody>
      </p:sp>
    </p:spTree>
    <p:extLst>
      <p:ext uri="{BB962C8B-B14F-4D97-AF65-F5344CB8AC3E}">
        <p14:creationId xmlns:p14="http://schemas.microsoft.com/office/powerpoint/2010/main" val="36767719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bwMode="gray">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0D27BD-FD6F-4E37-A510-A27B3AF6902A}"/>
              </a:ext>
            </a:extLst>
          </p:cNvPr>
          <p:cNvSpPr/>
          <p:nvPr userDrawn="1"/>
        </p:nvSpPr>
        <p:spPr bwMode="gray">
          <a:xfrm>
            <a:off x="109200" y="115824"/>
            <a:ext cx="11973600" cy="6626352"/>
          </a:xfrm>
          <a:prstGeom prst="rect">
            <a:avLst/>
          </a:prstGeom>
          <a:solidFill>
            <a:schemeClr val="bg1"/>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bwMode="gray">
          <a:xfrm>
            <a:off x="1098549" y="4611600"/>
            <a:ext cx="6660000" cy="1545359"/>
          </a:xfrm>
        </p:spPr>
        <p:txBody>
          <a:bodyPr/>
          <a:lstStyle>
            <a:lvl1pPr marL="0" indent="0">
              <a:buNone/>
              <a:defRPr sz="1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bwMode="gray"/>
        <p:txBody>
          <a:bodyPr/>
          <a:lstStyle/>
          <a:p>
            <a:fld id="{C84DB073-C85E-4B3F-9973-94EBC2A21385}" type="datetime4">
              <a:rPr lang="en-GB" smtClean="0"/>
              <a:t>19 January 2021</a:t>
            </a:fld>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bwMode="gray"/>
        <p:txBody>
          <a:bodyPr/>
          <a:lstStyle/>
          <a:p>
            <a:endParaRPr lang="en-GB"/>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bwMode="gray"/>
        <p:txBody>
          <a:bodyPr/>
          <a:lstStyle/>
          <a:p>
            <a:fld id="{3BDE516C-3F92-4BBF-8982-23C2FBFA20B2}" type="slidenum">
              <a:rPr lang="en-GB" smtClean="0"/>
              <a:t>‹#›</a:t>
            </a:fld>
            <a:endParaRPr lang="en-GB"/>
          </a:p>
        </p:txBody>
      </p:sp>
      <p:sp>
        <p:nvSpPr>
          <p:cNvPr id="7" name="Rectangle 6">
            <a:extLst>
              <a:ext uri="{FF2B5EF4-FFF2-40B4-BE49-F238E27FC236}">
                <a16:creationId xmlns:a16="http://schemas.microsoft.com/office/drawing/2014/main" id="{A09838FB-98D4-4674-A13B-7B13D31A47AE}"/>
              </a:ext>
            </a:extLst>
          </p:cNvPr>
          <p:cNvSpPr/>
          <p:nvPr userDrawn="1"/>
        </p:nvSpPr>
        <p:spPr bwMode="gray">
          <a:xfrm>
            <a:off x="0" y="-1"/>
            <a:ext cx="12192000" cy="53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2358176-8480-4FB1-B2CB-23C3A06C0594}"/>
              </a:ext>
            </a:extLst>
          </p:cNvPr>
          <p:cNvSpPr/>
          <p:nvPr userDrawn="1"/>
        </p:nvSpPr>
        <p:spPr bwMode="gray">
          <a:xfrm>
            <a:off x="9891600" y="-1"/>
            <a:ext cx="2300400" cy="9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7A8FCA40-7DBD-4422-998B-8C47372E06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882800" y="190800"/>
            <a:ext cx="986400" cy="555491"/>
          </a:xfrm>
          <a:prstGeom prst="rect">
            <a:avLst/>
          </a:prstGeom>
        </p:spPr>
      </p:pic>
      <p:sp>
        <p:nvSpPr>
          <p:cNvPr id="12" name="Title 1">
            <a:extLst>
              <a:ext uri="{FF2B5EF4-FFF2-40B4-BE49-F238E27FC236}">
                <a16:creationId xmlns:a16="http://schemas.microsoft.com/office/drawing/2014/main" id="{F59C7894-D98F-47E0-9604-5FE2C9B7D9EB}"/>
              </a:ext>
            </a:extLst>
          </p:cNvPr>
          <p:cNvSpPr>
            <a:spLocks noGrp="1"/>
          </p:cNvSpPr>
          <p:nvPr>
            <p:ph type="title"/>
          </p:nvPr>
        </p:nvSpPr>
        <p:spPr bwMode="gray">
          <a:xfrm>
            <a:off x="1098549" y="1958400"/>
            <a:ext cx="6660000" cy="2209047"/>
          </a:xfrm>
        </p:spPr>
        <p:txBody>
          <a:bodyPr anchor="t"/>
          <a:lstStyle>
            <a:lvl1pPr>
              <a:defRPr sz="3000" cap="none" baseline="0">
                <a:solidFill>
                  <a:schemeClr val="tx1"/>
                </a:solidFill>
              </a:defRPr>
            </a:lvl1pPr>
          </a:lstStyle>
          <a:p>
            <a:r>
              <a:rPr lang="en-US"/>
              <a:t>Click to edit Master title style</a:t>
            </a:r>
            <a:endParaRPr lang="en-GB"/>
          </a:p>
        </p:txBody>
      </p:sp>
      <p:sp>
        <p:nvSpPr>
          <p:cNvPr id="2" name="TextBox 1">
            <a:extLst>
              <a:ext uri="{FF2B5EF4-FFF2-40B4-BE49-F238E27FC236}">
                <a16:creationId xmlns:a16="http://schemas.microsoft.com/office/drawing/2014/main" id="{035C68EB-CC84-41E6-96DE-C7A5C177C815}"/>
              </a:ext>
            </a:extLst>
          </p:cNvPr>
          <p:cNvSpPr txBox="1"/>
          <p:nvPr userDrawn="1"/>
        </p:nvSpPr>
        <p:spPr bwMode="gray">
          <a:xfrm>
            <a:off x="11385573" y="6462000"/>
            <a:ext cx="277090" cy="192065"/>
          </a:xfrm>
          <a:prstGeom prst="rect">
            <a:avLst/>
          </a:prstGeom>
          <a:noFill/>
        </p:spPr>
        <p:txBody>
          <a:bodyPr wrap="square" lIns="0" tIns="0" rIns="0" bIns="0" rtlCol="0">
            <a:noAutofit/>
          </a:bodyPr>
          <a:lstStyle/>
          <a:p>
            <a:pPr algn="r">
              <a:lnSpc>
                <a:spcPct val="100000"/>
              </a:lnSpc>
            </a:pPr>
            <a:r>
              <a:rPr lang="en-GB" sz="700"/>
              <a:t>Slide</a:t>
            </a:r>
          </a:p>
        </p:txBody>
      </p:sp>
    </p:spTree>
    <p:extLst>
      <p:ext uri="{BB962C8B-B14F-4D97-AF65-F5344CB8AC3E}">
        <p14:creationId xmlns:p14="http://schemas.microsoft.com/office/powerpoint/2010/main" val="27785666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Gradient">
    <p:bg bwMode="gray">
      <p:bgPr>
        <a:gradFill>
          <a:gsLst>
            <a:gs pos="0">
              <a:schemeClr val="accent1"/>
            </a:gs>
            <a:gs pos="40000">
              <a:schemeClr val="accent3"/>
            </a:gs>
            <a:gs pos="20000">
              <a:schemeClr val="accent2"/>
            </a:gs>
            <a:gs pos="60000">
              <a:schemeClr val="accent4"/>
            </a:gs>
            <a:gs pos="100000">
              <a:schemeClr val="accent6"/>
            </a:gs>
            <a:gs pos="80000">
              <a:schemeClr val="accent5"/>
            </a:gs>
          </a:gsLst>
          <a:lin ang="27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0D27BD-FD6F-4E37-A510-A27B3AF6902A}"/>
              </a:ext>
            </a:extLst>
          </p:cNvPr>
          <p:cNvSpPr/>
          <p:nvPr userDrawn="1"/>
        </p:nvSpPr>
        <p:spPr bwMode="gray">
          <a:xfrm>
            <a:off x="109200" y="115824"/>
            <a:ext cx="11973600" cy="6626352"/>
          </a:xfrm>
          <a:prstGeom prst="rect">
            <a:avLst/>
          </a:prstGeom>
          <a:solidFill>
            <a:schemeClr val="bg1"/>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bwMode="gray"/>
        <p:txBody>
          <a:bodyPr/>
          <a:lstStyle/>
          <a:p>
            <a:fld id="{77F09A42-0C47-4ECF-80E2-EB02AC1FD0A6}" type="datetime4">
              <a:rPr lang="en-GB" smtClean="0"/>
              <a:t>19 January 2021</a:t>
            </a:fld>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bwMode="gray"/>
        <p:txBody>
          <a:bodyPr/>
          <a:lstStyle/>
          <a:p>
            <a:endParaRPr lang="en-GB"/>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bwMode="gray"/>
        <p:txBody>
          <a:bodyPr/>
          <a:lstStyle/>
          <a:p>
            <a:fld id="{3BDE516C-3F92-4BBF-8982-23C2FBFA20B2}" type="slidenum">
              <a:rPr lang="en-GB" smtClean="0"/>
              <a:t>‹#›</a:t>
            </a:fld>
            <a:endParaRPr lang="en-GB"/>
          </a:p>
        </p:txBody>
      </p:sp>
      <p:sp>
        <p:nvSpPr>
          <p:cNvPr id="7" name="Rectangle 6">
            <a:extLst>
              <a:ext uri="{FF2B5EF4-FFF2-40B4-BE49-F238E27FC236}">
                <a16:creationId xmlns:a16="http://schemas.microsoft.com/office/drawing/2014/main" id="{A09838FB-98D4-4674-A13B-7B13D31A47AE}"/>
              </a:ext>
            </a:extLst>
          </p:cNvPr>
          <p:cNvSpPr/>
          <p:nvPr userDrawn="1"/>
        </p:nvSpPr>
        <p:spPr bwMode="gray">
          <a:xfrm>
            <a:off x="0" y="-1"/>
            <a:ext cx="12192000" cy="53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2358176-8480-4FB1-B2CB-23C3A06C0594}"/>
              </a:ext>
            </a:extLst>
          </p:cNvPr>
          <p:cNvSpPr/>
          <p:nvPr userDrawn="1"/>
        </p:nvSpPr>
        <p:spPr bwMode="gray">
          <a:xfrm>
            <a:off x="9891600" y="-1"/>
            <a:ext cx="2300400" cy="9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7A8FCA40-7DBD-4422-998B-8C47372E06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882800" y="190800"/>
            <a:ext cx="986400" cy="555491"/>
          </a:xfrm>
          <a:prstGeom prst="rect">
            <a:avLst/>
          </a:prstGeom>
        </p:spPr>
      </p:pic>
      <p:sp>
        <p:nvSpPr>
          <p:cNvPr id="12" name="Text Placeholder 2">
            <a:extLst>
              <a:ext uri="{FF2B5EF4-FFF2-40B4-BE49-F238E27FC236}">
                <a16:creationId xmlns:a16="http://schemas.microsoft.com/office/drawing/2014/main" id="{AB93D7BC-E774-40B5-901A-302113DFC0E3}"/>
              </a:ext>
            </a:extLst>
          </p:cNvPr>
          <p:cNvSpPr>
            <a:spLocks noGrp="1"/>
          </p:cNvSpPr>
          <p:nvPr>
            <p:ph type="body" idx="1"/>
          </p:nvPr>
        </p:nvSpPr>
        <p:spPr bwMode="gray">
          <a:xfrm>
            <a:off x="1098549" y="4611600"/>
            <a:ext cx="6660000" cy="1545359"/>
          </a:xfrm>
        </p:spPr>
        <p:txBody>
          <a:bodyPr/>
          <a:lstStyle>
            <a:lvl1pPr marL="0" indent="0">
              <a:buNone/>
              <a:defRPr sz="1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Title 1">
            <a:extLst>
              <a:ext uri="{FF2B5EF4-FFF2-40B4-BE49-F238E27FC236}">
                <a16:creationId xmlns:a16="http://schemas.microsoft.com/office/drawing/2014/main" id="{F801C34D-FCE4-44E1-A6C0-F6C41C088F4C}"/>
              </a:ext>
            </a:extLst>
          </p:cNvPr>
          <p:cNvSpPr>
            <a:spLocks noGrp="1"/>
          </p:cNvSpPr>
          <p:nvPr>
            <p:ph type="title"/>
          </p:nvPr>
        </p:nvSpPr>
        <p:spPr bwMode="gray">
          <a:xfrm>
            <a:off x="1098549" y="1958400"/>
            <a:ext cx="6660000" cy="2209047"/>
          </a:xfrm>
        </p:spPr>
        <p:txBody>
          <a:bodyPr anchor="t"/>
          <a:lstStyle>
            <a:lvl1pPr>
              <a:defRPr sz="3000" cap="none" baseline="0">
                <a:solidFill>
                  <a:schemeClr val="tx1"/>
                </a:solidFill>
              </a:defRPr>
            </a:lvl1pPr>
          </a:lstStyle>
          <a:p>
            <a:r>
              <a:rPr lang="en-US"/>
              <a:t>Click to edit Master title style</a:t>
            </a:r>
            <a:endParaRPr lang="en-GB"/>
          </a:p>
        </p:txBody>
      </p:sp>
      <p:sp>
        <p:nvSpPr>
          <p:cNvPr id="2" name="TextBox 1">
            <a:extLst>
              <a:ext uri="{FF2B5EF4-FFF2-40B4-BE49-F238E27FC236}">
                <a16:creationId xmlns:a16="http://schemas.microsoft.com/office/drawing/2014/main" id="{0C6CDAAE-81C5-44AD-849F-B37FDE42E4DC}"/>
              </a:ext>
            </a:extLst>
          </p:cNvPr>
          <p:cNvSpPr txBox="1"/>
          <p:nvPr userDrawn="1"/>
        </p:nvSpPr>
        <p:spPr bwMode="gray">
          <a:xfrm>
            <a:off x="11385573" y="6462000"/>
            <a:ext cx="277090" cy="192065"/>
          </a:xfrm>
          <a:prstGeom prst="rect">
            <a:avLst/>
          </a:prstGeom>
          <a:noFill/>
        </p:spPr>
        <p:txBody>
          <a:bodyPr wrap="square" lIns="0" tIns="0" rIns="0" bIns="0" rtlCol="0">
            <a:noAutofit/>
          </a:bodyPr>
          <a:lstStyle/>
          <a:p>
            <a:pPr algn="r">
              <a:lnSpc>
                <a:spcPct val="100000"/>
              </a:lnSpc>
            </a:pPr>
            <a:r>
              <a:rPr lang="en-GB" sz="700"/>
              <a:t>Slide</a:t>
            </a:r>
          </a:p>
        </p:txBody>
      </p:sp>
    </p:spTree>
    <p:extLst>
      <p:ext uri="{BB962C8B-B14F-4D97-AF65-F5344CB8AC3E}">
        <p14:creationId xmlns:p14="http://schemas.microsoft.com/office/powerpoint/2010/main" val="29384563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C872-0B36-4A6D-98FF-15714E0771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CDA5BE-F9FF-446A-92B6-7E504313109C}"/>
              </a:ext>
            </a:extLst>
          </p:cNvPr>
          <p:cNvSpPr>
            <a:spLocks noGrp="1"/>
          </p:cNvSpPr>
          <p:nvPr>
            <p:ph type="dt" sz="half" idx="10"/>
          </p:nvPr>
        </p:nvSpPr>
        <p:spPr/>
        <p:txBody>
          <a:bodyPr/>
          <a:lstStyle/>
          <a:p>
            <a:fld id="{431AA03D-4534-4CFB-B3DC-9EE394A5DAAD}" type="datetime4">
              <a:rPr lang="en-GB" smtClean="0"/>
              <a:t>19 January 2021</a:t>
            </a:fld>
            <a:endParaRPr lang="en-GB"/>
          </a:p>
        </p:txBody>
      </p:sp>
      <p:sp>
        <p:nvSpPr>
          <p:cNvPr id="4" name="Footer Placeholder 3">
            <a:extLst>
              <a:ext uri="{FF2B5EF4-FFF2-40B4-BE49-F238E27FC236}">
                <a16:creationId xmlns:a16="http://schemas.microsoft.com/office/drawing/2014/main" id="{0B288C18-1286-430A-8E21-EC5B580316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D78B8E-DA93-4F0E-B0D7-376AE9E0CD64}"/>
              </a:ext>
            </a:extLst>
          </p:cNvPr>
          <p:cNvSpPr>
            <a:spLocks noGrp="1"/>
          </p:cNvSpPr>
          <p:nvPr>
            <p:ph type="sldNum" sz="quarter" idx="12"/>
          </p:nvPr>
        </p:nvSpPr>
        <p:spPr/>
        <p:txBody>
          <a:bodyPr/>
          <a:lstStyle/>
          <a:p>
            <a:fld id="{3BDE516C-3F92-4BBF-8982-23C2FBFA20B2}" type="slidenum">
              <a:rPr lang="en-GB" smtClean="0"/>
              <a:t>‹#›</a:t>
            </a:fld>
            <a:endParaRPr lang="en-GB"/>
          </a:p>
        </p:txBody>
      </p:sp>
    </p:spTree>
    <p:extLst>
      <p:ext uri="{BB962C8B-B14F-4D97-AF65-F5344CB8AC3E}">
        <p14:creationId xmlns:p14="http://schemas.microsoft.com/office/powerpoint/2010/main" val="395598323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3FE256-EAF2-4735-A415-AF763E031D1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bwMode="gray">
          <a:xfrm>
            <a:off x="9890755" y="6742176"/>
            <a:ext cx="2301245" cy="115824"/>
          </a:xfrm>
          <a:prstGeom prst="rect">
            <a:avLst/>
          </a:prstGeom>
        </p:spPr>
      </p:pic>
      <p:sp>
        <p:nvSpPr>
          <p:cNvPr id="7" name="Rectangle 6">
            <a:extLst>
              <a:ext uri="{FF2B5EF4-FFF2-40B4-BE49-F238E27FC236}">
                <a16:creationId xmlns:a16="http://schemas.microsoft.com/office/drawing/2014/main" id="{BBD9599A-CAF0-422E-B91D-8599C9D6F5C1}"/>
              </a:ext>
            </a:extLst>
          </p:cNvPr>
          <p:cNvSpPr/>
          <p:nvPr userDrawn="1"/>
        </p:nvSpPr>
        <p:spPr bwMode="gray">
          <a:xfrm>
            <a:off x="0" y="-1"/>
            <a:ext cx="12192000" cy="53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09EE1974-1692-4EE0-9D01-5D1DECE5254D}"/>
              </a:ext>
            </a:extLst>
          </p:cNvPr>
          <p:cNvSpPr>
            <a:spLocks noGrp="1"/>
          </p:cNvSpPr>
          <p:nvPr>
            <p:ph type="title"/>
          </p:nvPr>
        </p:nvSpPr>
        <p:spPr bwMode="gray">
          <a:xfrm>
            <a:off x="1098550" y="0"/>
            <a:ext cx="8792205" cy="532799"/>
          </a:xfrm>
          <a:prstGeom prst="rect">
            <a:avLst/>
          </a:prstGeom>
        </p:spPr>
        <p:txBody>
          <a:bodyPr vert="horz" lIns="0" tIns="0" rIns="0" bIns="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F6B0B3-5848-42F6-B2F6-6CFAFFE49883}"/>
              </a:ext>
            </a:extLst>
          </p:cNvPr>
          <p:cNvSpPr>
            <a:spLocks noGrp="1"/>
          </p:cNvSpPr>
          <p:nvPr>
            <p:ph type="body" idx="1"/>
          </p:nvPr>
        </p:nvSpPr>
        <p:spPr bwMode="gray">
          <a:xfrm>
            <a:off x="1098550" y="2111375"/>
            <a:ext cx="9785350" cy="3838575"/>
          </a:xfrm>
          <a:prstGeom prst="rect">
            <a:avLst/>
          </a:prstGeom>
        </p:spPr>
        <p:txBody>
          <a:bodyPr vert="horz" lIns="0" tIns="0" rIns="0" bIns="0" rtlCol="0"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16CA40-858A-4EE5-9C5A-0358C216A8AD}"/>
              </a:ext>
            </a:extLst>
          </p:cNvPr>
          <p:cNvSpPr>
            <a:spLocks noGrp="1"/>
          </p:cNvSpPr>
          <p:nvPr>
            <p:ph type="dt" sz="half" idx="2"/>
          </p:nvPr>
        </p:nvSpPr>
        <p:spPr bwMode="gray">
          <a:xfrm>
            <a:off x="9890755" y="6462000"/>
            <a:ext cx="1431180" cy="205200"/>
          </a:xfrm>
          <a:prstGeom prst="rect">
            <a:avLst/>
          </a:prstGeom>
        </p:spPr>
        <p:txBody>
          <a:bodyPr vert="horz" lIns="0" tIns="0" rIns="0" bIns="0" rtlCol="0" anchor="t">
            <a:noAutofit/>
          </a:bodyPr>
          <a:lstStyle>
            <a:lvl1pPr algn="l">
              <a:defRPr sz="700">
                <a:solidFill>
                  <a:schemeClr val="tx1"/>
                </a:solidFill>
              </a:defRPr>
            </a:lvl1pPr>
          </a:lstStyle>
          <a:p>
            <a:fld id="{06326DCB-6F6D-461B-8F8A-AB9FA72FF9E5}" type="datetime4">
              <a:rPr lang="en-GB" smtClean="0"/>
              <a:t>19 January 2021</a:t>
            </a:fld>
            <a:endParaRPr lang="en-GB"/>
          </a:p>
        </p:txBody>
      </p:sp>
      <p:sp>
        <p:nvSpPr>
          <p:cNvPr id="5" name="Footer Placeholder 4">
            <a:extLst>
              <a:ext uri="{FF2B5EF4-FFF2-40B4-BE49-F238E27FC236}">
                <a16:creationId xmlns:a16="http://schemas.microsoft.com/office/drawing/2014/main" id="{1468C0A1-01F2-40A4-B9F5-26A8D5188F7C}"/>
              </a:ext>
            </a:extLst>
          </p:cNvPr>
          <p:cNvSpPr>
            <a:spLocks noGrp="1"/>
          </p:cNvSpPr>
          <p:nvPr>
            <p:ph type="ftr" sz="quarter" idx="3"/>
          </p:nvPr>
        </p:nvSpPr>
        <p:spPr bwMode="gray">
          <a:xfrm>
            <a:off x="1098550" y="6462000"/>
            <a:ext cx="4114800" cy="192065"/>
          </a:xfrm>
          <a:prstGeom prst="rect">
            <a:avLst/>
          </a:prstGeom>
        </p:spPr>
        <p:txBody>
          <a:bodyPr vert="horz" lIns="0" tIns="0" rIns="0" bIns="0" rtlCol="0" anchor="t">
            <a:noAutofit/>
          </a:bodyPr>
          <a:lstStyle>
            <a:lvl1pPr algn="l">
              <a:defRPr sz="7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33CB2561-300F-4B1B-9275-D0A6FE3058CA}"/>
              </a:ext>
            </a:extLst>
          </p:cNvPr>
          <p:cNvSpPr>
            <a:spLocks noGrp="1"/>
          </p:cNvSpPr>
          <p:nvPr>
            <p:ph type="sldNum" sz="quarter" idx="4"/>
          </p:nvPr>
        </p:nvSpPr>
        <p:spPr bwMode="gray">
          <a:xfrm>
            <a:off x="11712541" y="6462000"/>
            <a:ext cx="170558" cy="192065"/>
          </a:xfrm>
          <a:prstGeom prst="rect">
            <a:avLst/>
          </a:prstGeom>
        </p:spPr>
        <p:txBody>
          <a:bodyPr vert="horz" lIns="0" tIns="0" rIns="0" bIns="0" rtlCol="0" anchor="t">
            <a:noAutofit/>
          </a:bodyPr>
          <a:lstStyle>
            <a:lvl1pPr algn="l">
              <a:defRPr sz="700">
                <a:solidFill>
                  <a:schemeClr val="tx1"/>
                </a:solidFill>
              </a:defRPr>
            </a:lvl1pPr>
          </a:lstStyle>
          <a:p>
            <a:fld id="{3BDE516C-3F92-4BBF-8982-23C2FBFA20B2}" type="slidenum">
              <a:rPr lang="en-GB" smtClean="0"/>
              <a:pPr/>
              <a:t>‹#›</a:t>
            </a:fld>
            <a:endParaRPr lang="en-GB"/>
          </a:p>
        </p:txBody>
      </p:sp>
      <p:sp>
        <p:nvSpPr>
          <p:cNvPr id="9" name="Rectangle 8">
            <a:extLst>
              <a:ext uri="{FF2B5EF4-FFF2-40B4-BE49-F238E27FC236}">
                <a16:creationId xmlns:a16="http://schemas.microsoft.com/office/drawing/2014/main" id="{DD89B7D4-CAC4-465D-B6D1-1ABD6CCBDB68}"/>
              </a:ext>
            </a:extLst>
          </p:cNvPr>
          <p:cNvSpPr/>
          <p:nvPr userDrawn="1"/>
        </p:nvSpPr>
        <p:spPr bwMode="gray">
          <a:xfrm>
            <a:off x="9891600" y="-1"/>
            <a:ext cx="2300400" cy="9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F16F3963-B4D8-4344-9B1B-0A46FE86E32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gray">
          <a:xfrm>
            <a:off x="10882800" y="190800"/>
            <a:ext cx="986400" cy="555491"/>
          </a:xfrm>
          <a:prstGeom prst="rect">
            <a:avLst/>
          </a:prstGeom>
        </p:spPr>
      </p:pic>
      <p:sp>
        <p:nvSpPr>
          <p:cNvPr id="8" name="TextBox 7">
            <a:extLst>
              <a:ext uri="{FF2B5EF4-FFF2-40B4-BE49-F238E27FC236}">
                <a16:creationId xmlns:a16="http://schemas.microsoft.com/office/drawing/2014/main" id="{320CFA18-7669-4F88-9F24-132E301BBF27}"/>
              </a:ext>
            </a:extLst>
          </p:cNvPr>
          <p:cNvSpPr txBox="1"/>
          <p:nvPr userDrawn="1"/>
        </p:nvSpPr>
        <p:spPr bwMode="gray">
          <a:xfrm>
            <a:off x="11385573" y="6462000"/>
            <a:ext cx="277090" cy="192065"/>
          </a:xfrm>
          <a:prstGeom prst="rect">
            <a:avLst/>
          </a:prstGeom>
          <a:noFill/>
        </p:spPr>
        <p:txBody>
          <a:bodyPr wrap="square" lIns="0" tIns="0" rIns="0" bIns="0" rtlCol="0">
            <a:noAutofit/>
          </a:bodyPr>
          <a:lstStyle/>
          <a:p>
            <a:pPr algn="r">
              <a:lnSpc>
                <a:spcPct val="100000"/>
              </a:lnSpc>
            </a:pPr>
            <a:r>
              <a:rPr lang="en-GB" sz="700"/>
              <a:t>Slide</a:t>
            </a:r>
          </a:p>
        </p:txBody>
      </p:sp>
    </p:spTree>
    <p:extLst>
      <p:ext uri="{BB962C8B-B14F-4D97-AF65-F5344CB8AC3E}">
        <p14:creationId xmlns:p14="http://schemas.microsoft.com/office/powerpoint/2010/main" val="3035887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1" r:id="rId5"/>
    <p:sldLayoutId id="2147483651" r:id="rId6"/>
    <p:sldLayoutId id="2147483662" r:id="rId7"/>
    <p:sldLayoutId id="2147483663" r:id="rId8"/>
    <p:sldLayoutId id="2147483654" r:id="rId9"/>
    <p:sldLayoutId id="2147483655" r:id="rId10"/>
  </p:sldLayoutIdLst>
  <p:transition>
    <p:fade/>
  </p:transition>
  <p:hf hdr="0" ftr="0"/>
  <p:txStyles>
    <p:titleStyle>
      <a:lvl1pPr algn="l" defTabSz="914400" rtl="0" eaLnBrk="1" latinLnBrk="0" hangingPunct="1">
        <a:lnSpc>
          <a:spcPct val="90000"/>
        </a:lnSpc>
        <a:spcBef>
          <a:spcPct val="0"/>
        </a:spcBef>
        <a:buNone/>
        <a:defRPr sz="1700" b="1" kern="1200" cap="all" baseline="0">
          <a:solidFill>
            <a:schemeClr val="bg1"/>
          </a:solidFill>
          <a:latin typeface="+mj-lt"/>
          <a:ea typeface="+mj-ea"/>
          <a:cs typeface="+mj-cs"/>
        </a:defRPr>
      </a:lvl1pPr>
    </p:titleStyle>
    <p:body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92" userDrawn="1">
          <p15:clr>
            <a:srgbClr val="F26B43"/>
          </p15:clr>
        </p15:guide>
        <p15:guide id="4" orient="horz" pos="1330" userDrawn="1">
          <p15:clr>
            <a:srgbClr val="F26B43"/>
          </p15:clr>
        </p15:guide>
        <p15:guide id="5" orient="horz" pos="586" userDrawn="1">
          <p15:clr>
            <a:srgbClr val="F26B43"/>
          </p15:clr>
        </p15:guide>
        <p15:guide id="6" pos="6856" userDrawn="1">
          <p15:clr>
            <a:srgbClr val="F26B43"/>
          </p15:clr>
        </p15:guide>
        <p15:guide id="7" pos="3580" userDrawn="1">
          <p15:clr>
            <a:srgbClr val="F26B43"/>
          </p15:clr>
        </p15:guide>
        <p15:guide id="8" pos="7453" userDrawn="1">
          <p15:clr>
            <a:srgbClr val="F26B43"/>
          </p15:clr>
        </p15:guide>
        <p15:guide id="9"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3FE256-EAF2-4735-A415-AF763E031D1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bwMode="gray">
          <a:xfrm>
            <a:off x="10347882" y="6742176"/>
            <a:ext cx="1844118" cy="115824"/>
          </a:xfrm>
          <a:prstGeom prst="rect">
            <a:avLst/>
          </a:prstGeom>
        </p:spPr>
      </p:pic>
      <p:sp>
        <p:nvSpPr>
          <p:cNvPr id="7" name="Rectangle 6">
            <a:extLst>
              <a:ext uri="{FF2B5EF4-FFF2-40B4-BE49-F238E27FC236}">
                <a16:creationId xmlns:a16="http://schemas.microsoft.com/office/drawing/2014/main" id="{BBD9599A-CAF0-422E-B91D-8599C9D6F5C1}"/>
              </a:ext>
            </a:extLst>
          </p:cNvPr>
          <p:cNvSpPr/>
          <p:nvPr userDrawn="1"/>
        </p:nvSpPr>
        <p:spPr bwMode="gray">
          <a:xfrm>
            <a:off x="0" y="-1"/>
            <a:ext cx="12192000" cy="53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09EE1974-1692-4EE0-9D01-5D1DECE5254D}"/>
              </a:ext>
            </a:extLst>
          </p:cNvPr>
          <p:cNvSpPr>
            <a:spLocks noGrp="1"/>
          </p:cNvSpPr>
          <p:nvPr>
            <p:ph type="title"/>
          </p:nvPr>
        </p:nvSpPr>
        <p:spPr bwMode="gray">
          <a:xfrm>
            <a:off x="1098550" y="0"/>
            <a:ext cx="8792205" cy="532799"/>
          </a:xfrm>
          <a:prstGeom prst="rect">
            <a:avLst/>
          </a:prstGeom>
        </p:spPr>
        <p:txBody>
          <a:bodyPr vert="horz" lIns="0" tIns="0" rIns="0" bIns="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F6B0B3-5848-42F6-B2F6-6CFAFFE49883}"/>
              </a:ext>
            </a:extLst>
          </p:cNvPr>
          <p:cNvSpPr>
            <a:spLocks noGrp="1"/>
          </p:cNvSpPr>
          <p:nvPr>
            <p:ph type="body" idx="1"/>
          </p:nvPr>
        </p:nvSpPr>
        <p:spPr bwMode="gray">
          <a:xfrm>
            <a:off x="1098550" y="2111375"/>
            <a:ext cx="9785350" cy="3838575"/>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16CA40-858A-4EE5-9C5A-0358C216A8AD}"/>
              </a:ext>
            </a:extLst>
          </p:cNvPr>
          <p:cNvSpPr>
            <a:spLocks noGrp="1"/>
          </p:cNvSpPr>
          <p:nvPr>
            <p:ph type="dt" sz="half" idx="2"/>
          </p:nvPr>
        </p:nvSpPr>
        <p:spPr bwMode="gray">
          <a:xfrm>
            <a:off x="10347881" y="6462000"/>
            <a:ext cx="974053" cy="205200"/>
          </a:xfrm>
          <a:prstGeom prst="rect">
            <a:avLst/>
          </a:prstGeom>
        </p:spPr>
        <p:txBody>
          <a:bodyPr vert="horz" lIns="0" tIns="0" rIns="0" bIns="0" rtlCol="0" anchor="t">
            <a:noAutofit/>
          </a:bodyPr>
          <a:lstStyle>
            <a:lvl1pPr algn="l">
              <a:defRPr sz="700">
                <a:solidFill>
                  <a:schemeClr val="tx1"/>
                </a:solidFill>
              </a:defRPr>
            </a:lvl1pPr>
          </a:lstStyle>
          <a:p>
            <a:fld id="{06326DCB-6F6D-461B-8F8A-AB9FA72FF9E5}" type="datetime4">
              <a:rPr lang="en-GB" smtClean="0"/>
              <a:t>19 January 2021</a:t>
            </a:fld>
            <a:endParaRPr lang="en-GB"/>
          </a:p>
        </p:txBody>
      </p:sp>
      <p:sp>
        <p:nvSpPr>
          <p:cNvPr id="5" name="Footer Placeholder 4">
            <a:extLst>
              <a:ext uri="{FF2B5EF4-FFF2-40B4-BE49-F238E27FC236}">
                <a16:creationId xmlns:a16="http://schemas.microsoft.com/office/drawing/2014/main" id="{1468C0A1-01F2-40A4-B9F5-26A8D5188F7C}"/>
              </a:ext>
            </a:extLst>
          </p:cNvPr>
          <p:cNvSpPr>
            <a:spLocks noGrp="1"/>
          </p:cNvSpPr>
          <p:nvPr>
            <p:ph type="ftr" sz="quarter" idx="3"/>
          </p:nvPr>
        </p:nvSpPr>
        <p:spPr bwMode="gray">
          <a:xfrm>
            <a:off x="1098550" y="6462000"/>
            <a:ext cx="4114800" cy="192065"/>
          </a:xfrm>
          <a:prstGeom prst="rect">
            <a:avLst/>
          </a:prstGeom>
        </p:spPr>
        <p:txBody>
          <a:bodyPr vert="horz" lIns="0" tIns="0" rIns="0" bIns="0" rtlCol="0" anchor="t">
            <a:noAutofit/>
          </a:bodyPr>
          <a:lstStyle>
            <a:lvl1pPr algn="l">
              <a:defRPr sz="7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33CB2561-300F-4B1B-9275-D0A6FE3058CA}"/>
              </a:ext>
            </a:extLst>
          </p:cNvPr>
          <p:cNvSpPr>
            <a:spLocks noGrp="1"/>
          </p:cNvSpPr>
          <p:nvPr>
            <p:ph type="sldNum" sz="quarter" idx="4"/>
          </p:nvPr>
        </p:nvSpPr>
        <p:spPr bwMode="gray">
          <a:xfrm>
            <a:off x="11694282" y="6462000"/>
            <a:ext cx="188817" cy="192065"/>
          </a:xfrm>
          <a:prstGeom prst="rect">
            <a:avLst/>
          </a:prstGeom>
        </p:spPr>
        <p:txBody>
          <a:bodyPr vert="horz" lIns="0" tIns="0" rIns="0" bIns="0" rtlCol="0" anchor="t">
            <a:noAutofit/>
          </a:bodyPr>
          <a:lstStyle>
            <a:lvl1pPr algn="l">
              <a:defRPr sz="700">
                <a:solidFill>
                  <a:schemeClr val="tx1"/>
                </a:solidFill>
              </a:defRPr>
            </a:lvl1pPr>
          </a:lstStyle>
          <a:p>
            <a:fld id="{3BDE516C-3F92-4BBF-8982-23C2FBFA20B2}" type="slidenum">
              <a:rPr lang="en-GB" smtClean="0"/>
              <a:pPr/>
              <a:t>‹#›</a:t>
            </a:fld>
            <a:endParaRPr lang="en-GB"/>
          </a:p>
        </p:txBody>
      </p:sp>
      <p:sp>
        <p:nvSpPr>
          <p:cNvPr id="9" name="Rectangle 8">
            <a:extLst>
              <a:ext uri="{FF2B5EF4-FFF2-40B4-BE49-F238E27FC236}">
                <a16:creationId xmlns:a16="http://schemas.microsoft.com/office/drawing/2014/main" id="{DD89B7D4-CAC4-465D-B6D1-1ABD6CCBDB68}"/>
              </a:ext>
            </a:extLst>
          </p:cNvPr>
          <p:cNvSpPr/>
          <p:nvPr userDrawn="1"/>
        </p:nvSpPr>
        <p:spPr bwMode="gray">
          <a:xfrm>
            <a:off x="10347882" y="-1"/>
            <a:ext cx="1844117" cy="9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F16F3963-B4D8-4344-9B1B-0A46FE86E324}"/>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gray">
          <a:xfrm>
            <a:off x="10882800" y="190800"/>
            <a:ext cx="986400" cy="555491"/>
          </a:xfrm>
          <a:prstGeom prst="rect">
            <a:avLst/>
          </a:prstGeom>
        </p:spPr>
      </p:pic>
    </p:spTree>
    <p:extLst>
      <p:ext uri="{BB962C8B-B14F-4D97-AF65-F5344CB8AC3E}">
        <p14:creationId xmlns:p14="http://schemas.microsoft.com/office/powerpoint/2010/main" val="321464843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ransition>
    <p:fade/>
  </p:transition>
  <p:hf hdr="0" ftr="0"/>
  <p:txStyles>
    <p:titleStyle>
      <a:lvl1pPr algn="l" defTabSz="914400" rtl="0" eaLnBrk="1" latinLnBrk="0" hangingPunct="1">
        <a:lnSpc>
          <a:spcPct val="90000"/>
        </a:lnSpc>
        <a:spcBef>
          <a:spcPct val="0"/>
        </a:spcBef>
        <a:buNone/>
        <a:defRPr sz="1700" b="1" kern="1200" cap="all" baseline="0">
          <a:solidFill>
            <a:schemeClr val="bg1"/>
          </a:solidFill>
          <a:latin typeface="+mj-lt"/>
          <a:ea typeface="+mj-ea"/>
          <a:cs typeface="+mj-cs"/>
        </a:defRPr>
      </a:lvl1pPr>
    </p:titleStyle>
    <p:body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92">
          <p15:clr>
            <a:srgbClr val="F26B43"/>
          </p15:clr>
        </p15:guide>
        <p15:guide id="4" orient="horz" pos="1330">
          <p15:clr>
            <a:srgbClr val="F26B43"/>
          </p15:clr>
        </p15:guide>
        <p15:guide id="5" orient="horz" pos="586">
          <p15:clr>
            <a:srgbClr val="F26B43"/>
          </p15:clr>
        </p15:guide>
        <p15:guide id="6" pos="6856">
          <p15:clr>
            <a:srgbClr val="F26B43"/>
          </p15:clr>
        </p15:guide>
        <p15:guide id="7" pos="3580">
          <p15:clr>
            <a:srgbClr val="F26B43"/>
          </p15:clr>
        </p15:guide>
        <p15:guide id="8" pos="7453">
          <p15:clr>
            <a:srgbClr val="F26B43"/>
          </p15:clr>
        </p15:guide>
        <p15:guide id="9" orient="horz" pos="37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4000ED-BD8D-4305-86C4-276083549785}"/>
              </a:ext>
            </a:extLst>
          </p:cNvPr>
          <p:cNvSpPr>
            <a:spLocks noGrp="1"/>
          </p:cNvSpPr>
          <p:nvPr>
            <p:ph type="ctrTitle"/>
          </p:nvPr>
        </p:nvSpPr>
        <p:spPr>
          <a:xfrm>
            <a:off x="468000" y="4752000"/>
            <a:ext cx="3749324" cy="771010"/>
          </a:xfrm>
        </p:spPr>
        <p:txBody>
          <a:bodyPr/>
          <a:lstStyle/>
          <a:p>
            <a:r>
              <a:rPr lang="en-GB"/>
              <a:t>Embarking on a new era of discovery </a:t>
            </a:r>
          </a:p>
        </p:txBody>
      </p:sp>
      <p:sp>
        <p:nvSpPr>
          <p:cNvPr id="5" name="Subtitle 4">
            <a:extLst>
              <a:ext uri="{FF2B5EF4-FFF2-40B4-BE49-F238E27FC236}">
                <a16:creationId xmlns:a16="http://schemas.microsoft.com/office/drawing/2014/main" id="{8EF4260D-8A86-4543-9D63-7E1B99C72E41}"/>
              </a:ext>
            </a:extLst>
          </p:cNvPr>
          <p:cNvSpPr>
            <a:spLocks noGrp="1"/>
          </p:cNvSpPr>
          <p:nvPr>
            <p:ph type="subTitle" idx="1"/>
          </p:nvPr>
        </p:nvSpPr>
        <p:spPr/>
        <p:txBody>
          <a:bodyPr/>
          <a:lstStyle/>
          <a:p>
            <a:r>
              <a:rPr lang="en-GB"/>
              <a:t>Cancer Grand Challenges</a:t>
            </a:r>
          </a:p>
        </p:txBody>
      </p:sp>
      <p:sp>
        <p:nvSpPr>
          <p:cNvPr id="2" name="Date Placeholder 1">
            <a:extLst>
              <a:ext uri="{FF2B5EF4-FFF2-40B4-BE49-F238E27FC236}">
                <a16:creationId xmlns:a16="http://schemas.microsoft.com/office/drawing/2014/main" id="{ADFF7BF4-789A-41B3-A2F0-C2B0591438F6}"/>
              </a:ext>
            </a:extLst>
          </p:cNvPr>
          <p:cNvSpPr>
            <a:spLocks noGrp="1"/>
          </p:cNvSpPr>
          <p:nvPr>
            <p:ph type="dt" sz="half" idx="2"/>
          </p:nvPr>
        </p:nvSpPr>
        <p:spPr>
          <a:xfrm>
            <a:off x="468000" y="4086000"/>
            <a:ext cx="2219782" cy="324000"/>
          </a:xfrm>
          <a:gradFill>
            <a:gsLst>
              <a:gs pos="0">
                <a:schemeClr val="accent1"/>
              </a:gs>
              <a:gs pos="25000">
                <a:schemeClr val="accent2"/>
              </a:gs>
              <a:gs pos="50000">
                <a:schemeClr val="accent3"/>
              </a:gs>
              <a:gs pos="100000">
                <a:schemeClr val="accent5"/>
              </a:gs>
              <a:gs pos="75000">
                <a:schemeClr val="accent4"/>
              </a:gs>
            </a:gsLst>
            <a:lin ang="0" scaled="0"/>
          </a:gradFill>
        </p:spPr>
        <p:txBody>
          <a:bodyPr/>
          <a:lstStyle/>
          <a:p>
            <a:r>
              <a:rPr lang="en-GB" b="1"/>
              <a:t>Open for applications</a:t>
            </a:r>
          </a:p>
        </p:txBody>
      </p:sp>
      <p:pic>
        <p:nvPicPr>
          <p:cNvPr id="6" name="Picture 5">
            <a:extLst>
              <a:ext uri="{FF2B5EF4-FFF2-40B4-BE49-F238E27FC236}">
                <a16:creationId xmlns:a16="http://schemas.microsoft.com/office/drawing/2014/main" id="{69342415-52EA-48B3-8DDA-EED100453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7200" y="6030881"/>
            <a:ext cx="2581661" cy="441961"/>
          </a:xfrm>
          <a:prstGeom prst="rect">
            <a:avLst/>
          </a:prstGeom>
        </p:spPr>
      </p:pic>
      <p:sp>
        <p:nvSpPr>
          <p:cNvPr id="7" name="TextBox 6">
            <a:extLst>
              <a:ext uri="{FF2B5EF4-FFF2-40B4-BE49-F238E27FC236}">
                <a16:creationId xmlns:a16="http://schemas.microsoft.com/office/drawing/2014/main" id="{7FB526F3-18FC-4A56-96DC-0C9490F29192}"/>
              </a:ext>
            </a:extLst>
          </p:cNvPr>
          <p:cNvSpPr txBox="1"/>
          <p:nvPr/>
        </p:nvSpPr>
        <p:spPr>
          <a:xfrm>
            <a:off x="9097200" y="5796001"/>
            <a:ext cx="1052945" cy="153950"/>
          </a:xfrm>
          <a:prstGeom prst="rect">
            <a:avLst/>
          </a:prstGeom>
          <a:noFill/>
        </p:spPr>
        <p:txBody>
          <a:bodyPr wrap="square" lIns="0" tIns="0" rIns="0" bIns="0" rtlCol="0">
            <a:noAutofit/>
          </a:bodyPr>
          <a:lstStyle/>
          <a:p>
            <a:pPr algn="l">
              <a:lnSpc>
                <a:spcPct val="90000"/>
              </a:lnSpc>
            </a:pPr>
            <a:r>
              <a:rPr lang="en-GB" sz="900">
                <a:solidFill>
                  <a:schemeClr val="bg1"/>
                </a:solidFill>
              </a:rPr>
              <a:t>Founded by:</a:t>
            </a:r>
          </a:p>
        </p:txBody>
      </p:sp>
    </p:spTree>
    <p:extLst>
      <p:ext uri="{BB962C8B-B14F-4D97-AF65-F5344CB8AC3E}">
        <p14:creationId xmlns:p14="http://schemas.microsoft.com/office/powerpoint/2010/main" val="21191020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2" descr="Shape, arrow, circle&#10;&#10;Description automatically generated">
            <a:extLst>
              <a:ext uri="{FF2B5EF4-FFF2-40B4-BE49-F238E27FC236}">
                <a16:creationId xmlns:a16="http://schemas.microsoft.com/office/drawing/2014/main" id="{78D3AF3B-3838-4427-B1F9-1217B63F0FF7}"/>
              </a:ext>
            </a:extLst>
          </p:cNvPr>
          <p:cNvPicPr>
            <a:picLocks noChangeAspect="1"/>
          </p:cNvPicPr>
          <p:nvPr/>
        </p:nvPicPr>
        <p:blipFill rotWithShape="1">
          <a:blip r:embed="rId3">
            <a:extLst>
              <a:ext uri="{28A0092B-C50C-407E-A947-70E740481C1C}">
                <a14:useLocalDpi xmlns:a14="http://schemas.microsoft.com/office/drawing/2010/main" val="0"/>
              </a:ext>
            </a:extLst>
          </a:blip>
          <a:srcRect l="-28727" t="-17124" r="-31986" b="-12778"/>
          <a:stretch/>
        </p:blipFill>
        <p:spPr>
          <a:xfrm>
            <a:off x="8633230" y="1577315"/>
            <a:ext cx="3048000" cy="3048000"/>
          </a:xfrm>
          <a:prstGeom prst="ellipse">
            <a:avLst/>
          </a:prstGeom>
          <a:solidFill>
            <a:schemeClr val="tx1"/>
          </a:solidFill>
        </p:spPr>
      </p:pic>
      <p:sp>
        <p:nvSpPr>
          <p:cNvPr id="2" name="Title 1">
            <a:extLst>
              <a:ext uri="{FF2B5EF4-FFF2-40B4-BE49-F238E27FC236}">
                <a16:creationId xmlns:a16="http://schemas.microsoft.com/office/drawing/2014/main" id="{F7A15896-C873-4E6D-96CF-B51952CF0DB7}"/>
              </a:ext>
            </a:extLst>
          </p:cNvPr>
          <p:cNvSpPr>
            <a:spLocks noGrp="1"/>
          </p:cNvSpPr>
          <p:nvPr>
            <p:ph type="title"/>
          </p:nvPr>
        </p:nvSpPr>
        <p:spPr/>
        <p:txBody>
          <a:bodyPr/>
          <a:lstStyle/>
          <a:p>
            <a:r>
              <a:rPr lang="en-GB"/>
              <a:t>9 challenges | £20m awards | apply today </a:t>
            </a:r>
          </a:p>
        </p:txBody>
      </p:sp>
      <p:sp>
        <p:nvSpPr>
          <p:cNvPr id="9" name="Rectangle 8">
            <a:extLst>
              <a:ext uri="{FF2B5EF4-FFF2-40B4-BE49-F238E27FC236}">
                <a16:creationId xmlns:a16="http://schemas.microsoft.com/office/drawing/2014/main" id="{00C9CB8E-043F-4A7A-802E-F4989EF65C81}"/>
              </a:ext>
            </a:extLst>
          </p:cNvPr>
          <p:cNvSpPr/>
          <p:nvPr/>
        </p:nvSpPr>
        <p:spPr>
          <a:xfrm>
            <a:off x="8826067" y="5330096"/>
            <a:ext cx="2624386" cy="648392"/>
          </a:xfrm>
          <a:prstGeom prst="rect">
            <a:avLst/>
          </a:prstGeom>
          <a:gradFill>
            <a:gsLst>
              <a:gs pos="23000">
                <a:schemeClr val="accent1"/>
              </a:gs>
              <a:gs pos="44000">
                <a:schemeClr val="accent2"/>
              </a:gs>
              <a:gs pos="100000">
                <a:schemeClr val="accent5"/>
              </a:gs>
              <a:gs pos="66000">
                <a:schemeClr val="accent4"/>
              </a:gs>
            </a:gsLst>
            <a:lin ang="3600000" scaled="0"/>
          </a:gradFill>
          <a:ln w="165100">
            <a:gradFill>
              <a:gsLst>
                <a:gs pos="23000">
                  <a:schemeClr val="accent1"/>
                </a:gs>
                <a:gs pos="44000">
                  <a:schemeClr val="accent2"/>
                </a:gs>
                <a:gs pos="100000">
                  <a:schemeClr val="accent5"/>
                </a:gs>
                <a:gs pos="66000">
                  <a:schemeClr val="accent4"/>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0" name="Rectangle 9">
            <a:extLst>
              <a:ext uri="{FF2B5EF4-FFF2-40B4-BE49-F238E27FC236}">
                <a16:creationId xmlns:a16="http://schemas.microsoft.com/office/drawing/2014/main" id="{A97A5CEA-33B1-476A-8EBF-A0072AA77E73}"/>
              </a:ext>
            </a:extLst>
          </p:cNvPr>
          <p:cNvSpPr/>
          <p:nvPr/>
        </p:nvSpPr>
        <p:spPr>
          <a:xfrm>
            <a:off x="9056844" y="5114696"/>
            <a:ext cx="2624386" cy="648392"/>
          </a:xfrm>
          <a:prstGeom prst="rect">
            <a:avLst/>
          </a:prstGeom>
          <a:solidFill>
            <a:schemeClr val="tx1"/>
          </a:solidFill>
          <a:ln w="165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1" name="TextBox 10">
            <a:extLst>
              <a:ext uri="{FF2B5EF4-FFF2-40B4-BE49-F238E27FC236}">
                <a16:creationId xmlns:a16="http://schemas.microsoft.com/office/drawing/2014/main" id="{EDD673A9-03D8-4778-830F-6543B2C7F922}"/>
              </a:ext>
            </a:extLst>
          </p:cNvPr>
          <p:cNvSpPr txBox="1"/>
          <p:nvPr/>
        </p:nvSpPr>
        <p:spPr>
          <a:xfrm>
            <a:off x="9213908" y="5184549"/>
            <a:ext cx="2351933" cy="496080"/>
          </a:xfrm>
          <a:prstGeom prst="rect">
            <a:avLst/>
          </a:prstGeom>
          <a:noFill/>
        </p:spPr>
        <p:txBody>
          <a:bodyPr wrap="square" lIns="0" tIns="0" rIns="0" bIns="0" rtlCol="0">
            <a:noAutofit/>
          </a:bodyPr>
          <a:lstStyle/>
          <a:p>
            <a:pPr algn="l">
              <a:lnSpc>
                <a:spcPct val="90000"/>
              </a:lnSpc>
            </a:pPr>
            <a:r>
              <a:rPr lang="en-GB" sz="1400">
                <a:solidFill>
                  <a:schemeClr val="bg1"/>
                </a:solidFill>
              </a:rPr>
              <a:t>Expressions of interest open until: 22 April 2021</a:t>
            </a:r>
          </a:p>
        </p:txBody>
      </p:sp>
      <p:sp>
        <p:nvSpPr>
          <p:cNvPr id="15" name="Text Placeholder 3">
            <a:extLst>
              <a:ext uri="{FF2B5EF4-FFF2-40B4-BE49-F238E27FC236}">
                <a16:creationId xmlns:a16="http://schemas.microsoft.com/office/drawing/2014/main" id="{B813E8FB-0D1A-40FF-9BAF-5317C359D10F}"/>
              </a:ext>
            </a:extLst>
          </p:cNvPr>
          <p:cNvSpPr>
            <a:spLocks noGrp="1"/>
          </p:cNvSpPr>
          <p:nvPr>
            <p:ph type="body" sz="quarter" idx="13"/>
          </p:nvPr>
        </p:nvSpPr>
        <p:spPr>
          <a:xfrm>
            <a:off x="1098551" y="930275"/>
            <a:ext cx="6660000" cy="820738"/>
          </a:xfrm>
        </p:spPr>
        <p:txBody>
          <a:bodyPr/>
          <a:lstStyle/>
          <a:p>
            <a:r>
              <a:rPr lang="en-GB" dirty="0"/>
              <a:t>CHALLENGE: </a:t>
            </a:r>
            <a:r>
              <a:rPr lang="en-US" dirty="0"/>
              <a:t>MACROMOLECULES</a:t>
            </a:r>
          </a:p>
          <a:p>
            <a:pPr lvl="1"/>
            <a:endParaRPr lang="en-GB" dirty="0"/>
          </a:p>
          <a:p>
            <a:pPr lvl="1"/>
            <a:r>
              <a:rPr lang="en-GB" dirty="0"/>
              <a:t>Systemically deliver macromolecules to intracellular targets for therapeutic benefit in cancer  </a:t>
            </a:r>
          </a:p>
          <a:p>
            <a:endParaRPr lang="en-GB" dirty="0">
              <a:ea typeface="Verdana"/>
            </a:endParaRPr>
          </a:p>
        </p:txBody>
      </p:sp>
      <p:sp>
        <p:nvSpPr>
          <p:cNvPr id="14" name="Content Placeholder 2">
            <a:extLst>
              <a:ext uri="{FF2B5EF4-FFF2-40B4-BE49-F238E27FC236}">
                <a16:creationId xmlns:a16="http://schemas.microsoft.com/office/drawing/2014/main" id="{D6024A0D-FE4F-4E2B-92D9-F1455733FBB5}"/>
              </a:ext>
            </a:extLst>
          </p:cNvPr>
          <p:cNvSpPr txBox="1">
            <a:spLocks/>
          </p:cNvSpPr>
          <p:nvPr/>
        </p:nvSpPr>
        <p:spPr bwMode="gray">
          <a:xfrm>
            <a:off x="566842" y="2105135"/>
            <a:ext cx="7723417" cy="3838575"/>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01675" lvl="1" indent="-342900">
              <a:lnSpc>
                <a:spcPct val="100000"/>
              </a:lnSpc>
              <a:spcBef>
                <a:spcPts val="600"/>
              </a:spcBef>
              <a:spcAft>
                <a:spcPts val="300"/>
              </a:spcAft>
              <a:buFont typeface="Arial,Sans-Serif"/>
              <a:buChar char="•"/>
            </a:pPr>
            <a:endParaRPr lang="en-GB" b="0" dirty="0">
              <a:ea typeface="Verdana"/>
              <a:cs typeface="Verdana"/>
            </a:endParaRPr>
          </a:p>
        </p:txBody>
      </p:sp>
      <p:sp>
        <p:nvSpPr>
          <p:cNvPr id="17" name="Content Placeholder 2">
            <a:extLst>
              <a:ext uri="{FF2B5EF4-FFF2-40B4-BE49-F238E27FC236}">
                <a16:creationId xmlns:a16="http://schemas.microsoft.com/office/drawing/2014/main" id="{A147195A-FD5A-43F1-B961-4B8070CE91D8}"/>
              </a:ext>
            </a:extLst>
          </p:cNvPr>
          <p:cNvSpPr txBox="1">
            <a:spLocks/>
          </p:cNvSpPr>
          <p:nvPr/>
        </p:nvSpPr>
        <p:spPr bwMode="gray">
          <a:xfrm>
            <a:off x="741547" y="1890370"/>
            <a:ext cx="7156591" cy="3838575"/>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01675" lvl="1" indent="-342900">
              <a:lnSpc>
                <a:spcPct val="100000"/>
              </a:lnSpc>
              <a:spcBef>
                <a:spcPts val="600"/>
              </a:spcBef>
              <a:spcAft>
                <a:spcPts val="300"/>
              </a:spcAft>
              <a:buFont typeface="Arial,Sans-Serif"/>
              <a:buChar char="•"/>
            </a:pPr>
            <a:r>
              <a:rPr lang="en-GB" b="0" dirty="0">
                <a:ea typeface="Verdana"/>
                <a:cs typeface="Calibri Light"/>
              </a:rPr>
              <a:t>Teams should aim to develop approaches to deliver macromolecules to any and every cell in the body, including the central nervous system</a:t>
            </a:r>
          </a:p>
          <a:p>
            <a:pPr marL="701675" lvl="1" indent="-342900">
              <a:lnSpc>
                <a:spcPct val="100000"/>
              </a:lnSpc>
              <a:spcBef>
                <a:spcPts val="600"/>
              </a:spcBef>
              <a:spcAft>
                <a:spcPts val="300"/>
              </a:spcAft>
              <a:buFont typeface="Arial,Sans-Serif"/>
              <a:buChar char="•"/>
            </a:pPr>
            <a:r>
              <a:rPr lang="en-GB" b="0" dirty="0">
                <a:ea typeface="Verdana"/>
                <a:cs typeface="Calibri Light"/>
              </a:rPr>
              <a:t>Approaches should be practical, affordable and innovative around cellular mechanisms of uptake that can be developed for use in humans </a:t>
            </a:r>
          </a:p>
          <a:p>
            <a:pPr marL="701675" lvl="1" indent="-342900">
              <a:lnSpc>
                <a:spcPct val="100000"/>
              </a:lnSpc>
              <a:spcBef>
                <a:spcPts val="600"/>
              </a:spcBef>
              <a:spcAft>
                <a:spcPts val="300"/>
              </a:spcAft>
              <a:buFont typeface="Arial,Sans-Serif"/>
              <a:buChar char="•"/>
            </a:pPr>
            <a:r>
              <a:rPr lang="en-GB" b="0" dirty="0">
                <a:ea typeface="Verdana"/>
                <a:cs typeface="Calibri Light"/>
              </a:rPr>
              <a:t>Success in answering this challenge would be the demonstration of efficient cellular entry and target engagement of a number of macromolecules in animal models. It would be desirable to demonstrate that the approach worked for multiple targets  </a:t>
            </a:r>
          </a:p>
          <a:p>
            <a:pPr marL="701675" lvl="1" indent="-342900">
              <a:lnSpc>
                <a:spcPct val="100000"/>
              </a:lnSpc>
              <a:spcBef>
                <a:spcPts val="600"/>
              </a:spcBef>
              <a:spcAft>
                <a:spcPts val="300"/>
              </a:spcAft>
              <a:buFont typeface="Arial,Sans-Serif"/>
              <a:buChar char="•"/>
            </a:pPr>
            <a:r>
              <a:rPr lang="en-GB" b="0" dirty="0">
                <a:ea typeface="Verdana"/>
                <a:cs typeface="Calibri Light"/>
              </a:rPr>
              <a:t>This will require a multidisciplinary team, which may include expertise in chemistry, material science, membrane biology, virology, microbiology, molecular cell biology and pharmacology</a:t>
            </a:r>
          </a:p>
          <a:p>
            <a:pPr marL="701675" lvl="1" indent="-342900">
              <a:lnSpc>
                <a:spcPct val="100000"/>
              </a:lnSpc>
              <a:spcBef>
                <a:spcPts val="600"/>
              </a:spcBef>
              <a:spcAft>
                <a:spcPts val="300"/>
              </a:spcAft>
              <a:buFont typeface="Arial,Sans-Serif"/>
              <a:buChar char="•"/>
            </a:pPr>
            <a:r>
              <a:rPr lang="en-GB" dirty="0">
                <a:ea typeface="Verdana"/>
                <a:cs typeface="Calibri Light"/>
              </a:rPr>
              <a:t>Find out more and start your application:</a:t>
            </a:r>
            <a:br>
              <a:rPr lang="en-GB" b="0" dirty="0">
                <a:ea typeface="Verdana"/>
                <a:cs typeface="Calibri Light"/>
              </a:rPr>
            </a:br>
            <a:r>
              <a:rPr lang="en-GB" b="0" u="sng" dirty="0">
                <a:ea typeface="Verdana"/>
                <a:cs typeface="Calibri Light"/>
              </a:rPr>
              <a:t>cancergrandchallenges.org/challenges/macromolecules</a:t>
            </a:r>
            <a:endParaRPr lang="en-GB" b="0" dirty="0">
              <a:ea typeface="Verdana"/>
              <a:cs typeface="Verdana"/>
            </a:endParaRPr>
          </a:p>
        </p:txBody>
      </p:sp>
    </p:spTree>
    <p:extLst>
      <p:ext uri="{BB962C8B-B14F-4D97-AF65-F5344CB8AC3E}">
        <p14:creationId xmlns:p14="http://schemas.microsoft.com/office/powerpoint/2010/main" val="21075390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7DBD4EC2-3E3F-412E-A292-6CCA64786225}"/>
              </a:ext>
            </a:extLst>
          </p:cNvPr>
          <p:cNvSpPr/>
          <p:nvPr/>
        </p:nvSpPr>
        <p:spPr>
          <a:xfrm>
            <a:off x="8646282" y="1577315"/>
            <a:ext cx="3048000" cy="3048000"/>
          </a:xfrm>
          <a:prstGeom prst="ellipse">
            <a:avLst/>
          </a:prstGeom>
          <a:blipFill>
            <a:blip r:embed="rId2"/>
            <a:stretch>
              <a:fillRect/>
            </a:stretch>
          </a:blipFill>
          <a:ln w="165100">
            <a:no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2" name="Title 1">
            <a:extLst>
              <a:ext uri="{FF2B5EF4-FFF2-40B4-BE49-F238E27FC236}">
                <a16:creationId xmlns:a16="http://schemas.microsoft.com/office/drawing/2014/main" id="{F7A15896-C873-4E6D-96CF-B51952CF0DB7}"/>
              </a:ext>
            </a:extLst>
          </p:cNvPr>
          <p:cNvSpPr>
            <a:spLocks noGrp="1"/>
          </p:cNvSpPr>
          <p:nvPr>
            <p:ph type="title"/>
          </p:nvPr>
        </p:nvSpPr>
        <p:spPr/>
        <p:txBody>
          <a:bodyPr/>
          <a:lstStyle/>
          <a:p>
            <a:r>
              <a:rPr lang="en-GB"/>
              <a:t>9 challenges | £20m awards | apply today </a:t>
            </a:r>
          </a:p>
        </p:txBody>
      </p:sp>
      <p:sp>
        <p:nvSpPr>
          <p:cNvPr id="9" name="Rectangle 8">
            <a:extLst>
              <a:ext uri="{FF2B5EF4-FFF2-40B4-BE49-F238E27FC236}">
                <a16:creationId xmlns:a16="http://schemas.microsoft.com/office/drawing/2014/main" id="{00C9CB8E-043F-4A7A-802E-F4989EF65C81}"/>
              </a:ext>
            </a:extLst>
          </p:cNvPr>
          <p:cNvSpPr/>
          <p:nvPr/>
        </p:nvSpPr>
        <p:spPr>
          <a:xfrm>
            <a:off x="8826067" y="5330096"/>
            <a:ext cx="2624386" cy="648392"/>
          </a:xfrm>
          <a:prstGeom prst="rect">
            <a:avLst/>
          </a:prstGeom>
          <a:gradFill>
            <a:gsLst>
              <a:gs pos="23000">
                <a:schemeClr val="accent1"/>
              </a:gs>
              <a:gs pos="44000">
                <a:schemeClr val="accent2"/>
              </a:gs>
              <a:gs pos="100000">
                <a:schemeClr val="accent5"/>
              </a:gs>
              <a:gs pos="66000">
                <a:schemeClr val="accent4"/>
              </a:gs>
            </a:gsLst>
            <a:lin ang="3600000" scaled="0"/>
          </a:gradFill>
          <a:ln w="165100">
            <a:gradFill>
              <a:gsLst>
                <a:gs pos="23000">
                  <a:schemeClr val="accent1"/>
                </a:gs>
                <a:gs pos="44000">
                  <a:schemeClr val="accent2"/>
                </a:gs>
                <a:gs pos="100000">
                  <a:schemeClr val="accent5"/>
                </a:gs>
                <a:gs pos="66000">
                  <a:schemeClr val="accent4"/>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0" name="Rectangle 9">
            <a:extLst>
              <a:ext uri="{FF2B5EF4-FFF2-40B4-BE49-F238E27FC236}">
                <a16:creationId xmlns:a16="http://schemas.microsoft.com/office/drawing/2014/main" id="{A97A5CEA-33B1-476A-8EBF-A0072AA77E73}"/>
              </a:ext>
            </a:extLst>
          </p:cNvPr>
          <p:cNvSpPr/>
          <p:nvPr/>
        </p:nvSpPr>
        <p:spPr>
          <a:xfrm>
            <a:off x="9056844" y="5114696"/>
            <a:ext cx="2624386" cy="648392"/>
          </a:xfrm>
          <a:prstGeom prst="rect">
            <a:avLst/>
          </a:prstGeom>
          <a:solidFill>
            <a:schemeClr val="tx1"/>
          </a:solidFill>
          <a:ln w="165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1" name="TextBox 10">
            <a:extLst>
              <a:ext uri="{FF2B5EF4-FFF2-40B4-BE49-F238E27FC236}">
                <a16:creationId xmlns:a16="http://schemas.microsoft.com/office/drawing/2014/main" id="{EDD673A9-03D8-4778-830F-6543B2C7F922}"/>
              </a:ext>
            </a:extLst>
          </p:cNvPr>
          <p:cNvSpPr txBox="1"/>
          <p:nvPr/>
        </p:nvSpPr>
        <p:spPr>
          <a:xfrm>
            <a:off x="9213908" y="5184549"/>
            <a:ext cx="2351933" cy="496080"/>
          </a:xfrm>
          <a:prstGeom prst="rect">
            <a:avLst/>
          </a:prstGeom>
          <a:noFill/>
        </p:spPr>
        <p:txBody>
          <a:bodyPr wrap="square" lIns="0" tIns="0" rIns="0" bIns="0" rtlCol="0">
            <a:noAutofit/>
          </a:bodyPr>
          <a:lstStyle/>
          <a:p>
            <a:pPr algn="l">
              <a:lnSpc>
                <a:spcPct val="90000"/>
              </a:lnSpc>
            </a:pPr>
            <a:r>
              <a:rPr lang="en-GB" sz="1400">
                <a:solidFill>
                  <a:schemeClr val="bg1"/>
                </a:solidFill>
              </a:rPr>
              <a:t>Expressions of interest open until: 22 April 2021</a:t>
            </a:r>
          </a:p>
        </p:txBody>
      </p:sp>
      <p:sp>
        <p:nvSpPr>
          <p:cNvPr id="15" name="Text Placeholder 3">
            <a:extLst>
              <a:ext uri="{FF2B5EF4-FFF2-40B4-BE49-F238E27FC236}">
                <a16:creationId xmlns:a16="http://schemas.microsoft.com/office/drawing/2014/main" id="{B813E8FB-0D1A-40FF-9BAF-5317C359D10F}"/>
              </a:ext>
            </a:extLst>
          </p:cNvPr>
          <p:cNvSpPr>
            <a:spLocks noGrp="1"/>
          </p:cNvSpPr>
          <p:nvPr>
            <p:ph type="body" sz="quarter" idx="13"/>
          </p:nvPr>
        </p:nvSpPr>
        <p:spPr>
          <a:xfrm>
            <a:off x="1098551" y="930275"/>
            <a:ext cx="9106994" cy="820738"/>
          </a:xfrm>
        </p:spPr>
        <p:txBody>
          <a:bodyPr/>
          <a:lstStyle/>
          <a:p>
            <a:r>
              <a:rPr lang="en-GB" dirty="0"/>
              <a:t>CHALLENGE: NORMAL PHENOTYPES </a:t>
            </a:r>
            <a:endParaRPr lang="en-GB" dirty="0">
              <a:ea typeface="Verdana"/>
            </a:endParaRPr>
          </a:p>
          <a:p>
            <a:endParaRPr lang="en-GB" dirty="0"/>
          </a:p>
          <a:p>
            <a:r>
              <a:rPr lang="en-GB" dirty="0"/>
              <a:t>Understand how cells and tissues maintain “normal” phenotypes whilst harbouring oncogenic mutations and how they transition to become a tumour</a:t>
            </a:r>
            <a:endParaRPr lang="en-US" dirty="0"/>
          </a:p>
        </p:txBody>
      </p:sp>
      <p:sp>
        <p:nvSpPr>
          <p:cNvPr id="16" name="Content Placeholder 2">
            <a:extLst>
              <a:ext uri="{FF2B5EF4-FFF2-40B4-BE49-F238E27FC236}">
                <a16:creationId xmlns:a16="http://schemas.microsoft.com/office/drawing/2014/main" id="{A2EE8BBF-101C-401E-960E-217F5A629012}"/>
              </a:ext>
            </a:extLst>
          </p:cNvPr>
          <p:cNvSpPr txBox="1">
            <a:spLocks/>
          </p:cNvSpPr>
          <p:nvPr/>
        </p:nvSpPr>
        <p:spPr bwMode="gray">
          <a:xfrm>
            <a:off x="6308573" y="1031430"/>
            <a:ext cx="7723417" cy="3838575"/>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01675" lvl="1" indent="-342900">
              <a:lnSpc>
                <a:spcPct val="100000"/>
              </a:lnSpc>
              <a:spcBef>
                <a:spcPts val="600"/>
              </a:spcBef>
              <a:spcAft>
                <a:spcPts val="300"/>
              </a:spcAft>
              <a:buFont typeface="Arial,Sans-Serif"/>
              <a:buChar char="•"/>
            </a:pPr>
            <a:endParaRPr lang="en-GB" b="0" dirty="0">
              <a:ea typeface="Verdana"/>
              <a:cs typeface="Verdana"/>
            </a:endParaRPr>
          </a:p>
        </p:txBody>
      </p:sp>
      <p:sp>
        <p:nvSpPr>
          <p:cNvPr id="14" name="Content Placeholder 2">
            <a:extLst>
              <a:ext uri="{FF2B5EF4-FFF2-40B4-BE49-F238E27FC236}">
                <a16:creationId xmlns:a16="http://schemas.microsoft.com/office/drawing/2014/main" id="{C66B43FD-5F61-4205-9EFD-53642110495A}"/>
              </a:ext>
            </a:extLst>
          </p:cNvPr>
          <p:cNvSpPr txBox="1">
            <a:spLocks/>
          </p:cNvSpPr>
          <p:nvPr/>
        </p:nvSpPr>
        <p:spPr bwMode="gray">
          <a:xfrm>
            <a:off x="741547" y="1890370"/>
            <a:ext cx="7156591" cy="3838575"/>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01675" lvl="1" indent="-342900">
              <a:lnSpc>
                <a:spcPct val="100000"/>
              </a:lnSpc>
              <a:spcBef>
                <a:spcPts val="600"/>
              </a:spcBef>
              <a:spcAft>
                <a:spcPts val="300"/>
              </a:spcAft>
              <a:buFont typeface="Arial,Sans-Serif"/>
              <a:buChar char="•"/>
            </a:pPr>
            <a:r>
              <a:rPr lang="en-GB" b="0" dirty="0">
                <a:ea typeface="Verdana"/>
                <a:cs typeface="Calibri Light"/>
              </a:rPr>
              <a:t>Teams should seek to expand our understanding of the cell intrinsic and extrinsic mechanisms that exist to prevent malignant progression and to identify the steps that allow early tumour development </a:t>
            </a:r>
          </a:p>
          <a:p>
            <a:pPr marL="701675" lvl="1" indent="-342900">
              <a:lnSpc>
                <a:spcPct val="100000"/>
              </a:lnSpc>
              <a:spcBef>
                <a:spcPts val="600"/>
              </a:spcBef>
              <a:spcAft>
                <a:spcPts val="300"/>
              </a:spcAft>
              <a:buFont typeface="Arial,Sans-Serif"/>
              <a:buChar char="•"/>
            </a:pPr>
            <a:r>
              <a:rPr lang="en-GB" b="0" dirty="0">
                <a:ea typeface="Verdana"/>
                <a:cs typeface="Calibri Light"/>
              </a:rPr>
              <a:t>Teams should look beyond the simple accumulation of mutations and understand in molecular detail how a normal cell harbouring a cancer mutation is restrained from oncogenic progression and then identify the critical steps for progression at the earliest steps of tumour development </a:t>
            </a:r>
          </a:p>
          <a:p>
            <a:pPr marL="701675" lvl="1" indent="-342900">
              <a:lnSpc>
                <a:spcPct val="100000"/>
              </a:lnSpc>
              <a:spcBef>
                <a:spcPts val="600"/>
              </a:spcBef>
              <a:spcAft>
                <a:spcPts val="300"/>
              </a:spcAft>
              <a:buFont typeface="Arial,Sans-Serif"/>
              <a:buChar char="•"/>
            </a:pPr>
            <a:r>
              <a:rPr lang="en-GB" b="0" dirty="0">
                <a:ea typeface="Verdana"/>
                <a:cs typeface="Calibri Light"/>
              </a:rPr>
              <a:t>Addressing this challenge will require a multidisciplinary team, which could include expertise in genetics and evolutionary biology, human tissue developmental biology, matrix biology, </a:t>
            </a:r>
            <a:r>
              <a:rPr lang="en-GB" b="0" dirty="0" err="1">
                <a:ea typeface="Verdana"/>
                <a:cs typeface="Calibri Light"/>
              </a:rPr>
              <a:t>mechanosignalling</a:t>
            </a:r>
            <a:r>
              <a:rPr lang="en-GB" b="0" dirty="0">
                <a:ea typeface="Verdana"/>
                <a:cs typeface="Calibri Light"/>
              </a:rPr>
              <a:t>, mechanistic cell biology, mouse model development, and systems biology </a:t>
            </a:r>
          </a:p>
          <a:p>
            <a:pPr marL="701675" lvl="1" indent="-342900">
              <a:lnSpc>
                <a:spcPct val="100000"/>
              </a:lnSpc>
              <a:spcBef>
                <a:spcPts val="600"/>
              </a:spcBef>
              <a:spcAft>
                <a:spcPts val="300"/>
              </a:spcAft>
              <a:buFont typeface="Arial,Sans-Serif"/>
              <a:buChar char="•"/>
            </a:pPr>
            <a:r>
              <a:rPr lang="en-GB" dirty="0">
                <a:ea typeface="Verdana"/>
                <a:cs typeface="Calibri Light"/>
              </a:rPr>
              <a:t>Find out more and start your application:</a:t>
            </a:r>
            <a:br>
              <a:rPr lang="en-GB" b="0" dirty="0">
                <a:ea typeface="Verdana"/>
                <a:cs typeface="Calibri Light"/>
              </a:rPr>
            </a:br>
            <a:r>
              <a:rPr lang="en-GB" b="0" u="sng" dirty="0">
                <a:ea typeface="Verdana"/>
                <a:cs typeface="Calibri Light"/>
              </a:rPr>
              <a:t>cancergrandchallenges.org/challenges/normal-phenotypes</a:t>
            </a:r>
            <a:endParaRPr lang="en-GB" b="0" dirty="0">
              <a:ea typeface="Verdana"/>
              <a:cs typeface="Verdana"/>
            </a:endParaRPr>
          </a:p>
        </p:txBody>
      </p:sp>
    </p:spTree>
    <p:extLst>
      <p:ext uri="{BB962C8B-B14F-4D97-AF65-F5344CB8AC3E}">
        <p14:creationId xmlns:p14="http://schemas.microsoft.com/office/powerpoint/2010/main" val="190584577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BE7CDF53-D43F-4A22-911F-85F5A6856EA5}"/>
              </a:ext>
            </a:extLst>
          </p:cNvPr>
          <p:cNvSpPr/>
          <p:nvPr/>
        </p:nvSpPr>
        <p:spPr>
          <a:xfrm>
            <a:off x="8646282" y="1577315"/>
            <a:ext cx="3048000" cy="3048000"/>
          </a:xfrm>
          <a:prstGeom prst="ellipse">
            <a:avLst/>
          </a:prstGeom>
          <a:blipFill>
            <a:blip r:embed="rId2"/>
            <a:stretch>
              <a:fillRect/>
            </a:stretch>
          </a:blipFill>
          <a:ln w="165100">
            <a:no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2" name="Title 1">
            <a:extLst>
              <a:ext uri="{FF2B5EF4-FFF2-40B4-BE49-F238E27FC236}">
                <a16:creationId xmlns:a16="http://schemas.microsoft.com/office/drawing/2014/main" id="{F7A15896-C873-4E6D-96CF-B51952CF0DB7}"/>
              </a:ext>
            </a:extLst>
          </p:cNvPr>
          <p:cNvSpPr>
            <a:spLocks noGrp="1"/>
          </p:cNvSpPr>
          <p:nvPr>
            <p:ph type="title"/>
          </p:nvPr>
        </p:nvSpPr>
        <p:spPr/>
        <p:txBody>
          <a:bodyPr/>
          <a:lstStyle/>
          <a:p>
            <a:r>
              <a:rPr lang="en-GB"/>
              <a:t>9 challenges | £20m awards | apply today </a:t>
            </a:r>
          </a:p>
        </p:txBody>
      </p:sp>
      <p:sp>
        <p:nvSpPr>
          <p:cNvPr id="9" name="Rectangle 8">
            <a:extLst>
              <a:ext uri="{FF2B5EF4-FFF2-40B4-BE49-F238E27FC236}">
                <a16:creationId xmlns:a16="http://schemas.microsoft.com/office/drawing/2014/main" id="{00C9CB8E-043F-4A7A-802E-F4989EF65C81}"/>
              </a:ext>
            </a:extLst>
          </p:cNvPr>
          <p:cNvSpPr/>
          <p:nvPr/>
        </p:nvSpPr>
        <p:spPr>
          <a:xfrm>
            <a:off x="8826067" y="5330096"/>
            <a:ext cx="2624386" cy="648392"/>
          </a:xfrm>
          <a:prstGeom prst="rect">
            <a:avLst/>
          </a:prstGeom>
          <a:gradFill>
            <a:gsLst>
              <a:gs pos="23000">
                <a:schemeClr val="accent1"/>
              </a:gs>
              <a:gs pos="44000">
                <a:schemeClr val="accent2"/>
              </a:gs>
              <a:gs pos="100000">
                <a:schemeClr val="accent5"/>
              </a:gs>
              <a:gs pos="66000">
                <a:schemeClr val="accent4"/>
              </a:gs>
            </a:gsLst>
            <a:lin ang="3600000" scaled="0"/>
          </a:gradFill>
          <a:ln w="165100">
            <a:gradFill>
              <a:gsLst>
                <a:gs pos="23000">
                  <a:schemeClr val="accent1"/>
                </a:gs>
                <a:gs pos="44000">
                  <a:schemeClr val="accent2"/>
                </a:gs>
                <a:gs pos="100000">
                  <a:schemeClr val="accent5"/>
                </a:gs>
                <a:gs pos="66000">
                  <a:schemeClr val="accent4"/>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0" name="Rectangle 9">
            <a:extLst>
              <a:ext uri="{FF2B5EF4-FFF2-40B4-BE49-F238E27FC236}">
                <a16:creationId xmlns:a16="http://schemas.microsoft.com/office/drawing/2014/main" id="{A97A5CEA-33B1-476A-8EBF-A0072AA77E73}"/>
              </a:ext>
            </a:extLst>
          </p:cNvPr>
          <p:cNvSpPr/>
          <p:nvPr/>
        </p:nvSpPr>
        <p:spPr>
          <a:xfrm>
            <a:off x="9056844" y="5114696"/>
            <a:ext cx="2624386" cy="648392"/>
          </a:xfrm>
          <a:prstGeom prst="rect">
            <a:avLst/>
          </a:prstGeom>
          <a:solidFill>
            <a:schemeClr val="tx1"/>
          </a:solidFill>
          <a:ln w="165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1" name="TextBox 10">
            <a:extLst>
              <a:ext uri="{FF2B5EF4-FFF2-40B4-BE49-F238E27FC236}">
                <a16:creationId xmlns:a16="http://schemas.microsoft.com/office/drawing/2014/main" id="{EDD673A9-03D8-4778-830F-6543B2C7F922}"/>
              </a:ext>
            </a:extLst>
          </p:cNvPr>
          <p:cNvSpPr txBox="1"/>
          <p:nvPr/>
        </p:nvSpPr>
        <p:spPr>
          <a:xfrm>
            <a:off x="9213908" y="5184549"/>
            <a:ext cx="2351933" cy="496080"/>
          </a:xfrm>
          <a:prstGeom prst="rect">
            <a:avLst/>
          </a:prstGeom>
          <a:noFill/>
        </p:spPr>
        <p:txBody>
          <a:bodyPr wrap="square" lIns="0" tIns="0" rIns="0" bIns="0" rtlCol="0">
            <a:noAutofit/>
          </a:bodyPr>
          <a:lstStyle/>
          <a:p>
            <a:pPr algn="l">
              <a:lnSpc>
                <a:spcPct val="90000"/>
              </a:lnSpc>
            </a:pPr>
            <a:r>
              <a:rPr lang="en-GB" sz="1400">
                <a:solidFill>
                  <a:schemeClr val="bg1"/>
                </a:solidFill>
              </a:rPr>
              <a:t>Expressions of interest open until: 22 April 2021</a:t>
            </a:r>
          </a:p>
        </p:txBody>
      </p:sp>
      <p:sp>
        <p:nvSpPr>
          <p:cNvPr id="15" name="Text Placeholder 3">
            <a:extLst>
              <a:ext uri="{FF2B5EF4-FFF2-40B4-BE49-F238E27FC236}">
                <a16:creationId xmlns:a16="http://schemas.microsoft.com/office/drawing/2014/main" id="{B813E8FB-0D1A-40FF-9BAF-5317C359D10F}"/>
              </a:ext>
            </a:extLst>
          </p:cNvPr>
          <p:cNvSpPr>
            <a:spLocks noGrp="1"/>
          </p:cNvSpPr>
          <p:nvPr>
            <p:ph type="body" sz="quarter" idx="13"/>
          </p:nvPr>
        </p:nvSpPr>
        <p:spPr>
          <a:xfrm>
            <a:off x="1098551" y="930275"/>
            <a:ext cx="7727516" cy="820738"/>
          </a:xfrm>
        </p:spPr>
        <p:txBody>
          <a:bodyPr/>
          <a:lstStyle/>
          <a:p>
            <a:r>
              <a:rPr lang="en-GB" dirty="0"/>
              <a:t>CHALLENGE: SENESCENCE</a:t>
            </a:r>
          </a:p>
          <a:p>
            <a:endParaRPr lang="en-GB" dirty="0">
              <a:ea typeface="Verdana"/>
            </a:endParaRPr>
          </a:p>
          <a:p>
            <a:r>
              <a:rPr lang="en-GB" dirty="0"/>
              <a:t>Understand and exploit senescence to improve cancer treatment </a:t>
            </a:r>
            <a:endParaRPr lang="en-US" dirty="0"/>
          </a:p>
        </p:txBody>
      </p:sp>
      <p:sp>
        <p:nvSpPr>
          <p:cNvPr id="14" name="Content Placeholder 2">
            <a:extLst>
              <a:ext uri="{FF2B5EF4-FFF2-40B4-BE49-F238E27FC236}">
                <a16:creationId xmlns:a16="http://schemas.microsoft.com/office/drawing/2014/main" id="{B11EBADD-293E-466B-8FE0-65441F94FD38}"/>
              </a:ext>
            </a:extLst>
          </p:cNvPr>
          <p:cNvSpPr txBox="1">
            <a:spLocks/>
          </p:cNvSpPr>
          <p:nvPr/>
        </p:nvSpPr>
        <p:spPr bwMode="gray">
          <a:xfrm>
            <a:off x="741547" y="1890370"/>
            <a:ext cx="7156591" cy="3838575"/>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01675" lvl="1" indent="-342900">
              <a:lnSpc>
                <a:spcPct val="100000"/>
              </a:lnSpc>
              <a:spcBef>
                <a:spcPts val="600"/>
              </a:spcBef>
              <a:spcAft>
                <a:spcPts val="300"/>
              </a:spcAft>
              <a:buFont typeface="Arial,Sans-Serif"/>
              <a:buChar char="•"/>
            </a:pPr>
            <a:r>
              <a:rPr lang="en-GB" b="0" dirty="0">
                <a:ea typeface="Verdana"/>
                <a:cs typeface="Calibri Light"/>
              </a:rPr>
              <a:t>Teams should aim to develop innovative approaches to identify novel compounds and targets that either induce senescence in cancer cells and/or approaches that can be used to kill senescent cancer cells </a:t>
            </a:r>
          </a:p>
          <a:p>
            <a:pPr marL="701675" lvl="1" indent="-342900">
              <a:lnSpc>
                <a:spcPct val="100000"/>
              </a:lnSpc>
              <a:spcBef>
                <a:spcPts val="600"/>
              </a:spcBef>
              <a:spcAft>
                <a:spcPts val="300"/>
              </a:spcAft>
              <a:buFont typeface="Arial,Sans-Serif"/>
              <a:buChar char="•"/>
            </a:pPr>
            <a:r>
              <a:rPr lang="en-GB" b="0" dirty="0">
                <a:ea typeface="Verdana"/>
                <a:cs typeface="Calibri Light"/>
              </a:rPr>
              <a:t>As part of this, teams should also aim to identify reliable biomarkers that identify senescent cancer cells  </a:t>
            </a:r>
          </a:p>
          <a:p>
            <a:pPr marL="701675" lvl="1" indent="-342900">
              <a:lnSpc>
                <a:spcPct val="100000"/>
              </a:lnSpc>
              <a:spcBef>
                <a:spcPts val="600"/>
              </a:spcBef>
              <a:spcAft>
                <a:spcPts val="300"/>
              </a:spcAft>
              <a:buFont typeface="Arial,Sans-Serif"/>
              <a:buChar char="•"/>
            </a:pPr>
            <a:r>
              <a:rPr lang="en-GB" b="0" dirty="0">
                <a:ea typeface="Verdana"/>
                <a:cs typeface="Calibri Light"/>
              </a:rPr>
              <a:t>Validation of the identified compounds and targets in appropriate immunocompetent animal models will be instrumental for validation of the proposed therapies. Ideally, the challenge should culminate in a proof-of-concept clinical study to demonstrate the utility of the approach in patients </a:t>
            </a:r>
          </a:p>
          <a:p>
            <a:pPr marL="701675" lvl="1" indent="-342900">
              <a:lnSpc>
                <a:spcPct val="100000"/>
              </a:lnSpc>
              <a:spcBef>
                <a:spcPts val="600"/>
              </a:spcBef>
              <a:spcAft>
                <a:spcPts val="300"/>
              </a:spcAft>
              <a:buFont typeface="Arial,Sans-Serif"/>
              <a:buChar char="•"/>
            </a:pPr>
            <a:r>
              <a:rPr lang="en-GB" b="0" dirty="0">
                <a:ea typeface="Verdana"/>
                <a:cs typeface="Calibri Light"/>
              </a:rPr>
              <a:t>A multidisciplinary team will be required, bringing together researchers from disciplines such as biology, chemistry, drug discovery, pharmacology and clinical oncology </a:t>
            </a:r>
          </a:p>
          <a:p>
            <a:pPr marL="701675" lvl="1" indent="-342900">
              <a:lnSpc>
                <a:spcPct val="100000"/>
              </a:lnSpc>
              <a:spcBef>
                <a:spcPts val="600"/>
              </a:spcBef>
              <a:spcAft>
                <a:spcPts val="300"/>
              </a:spcAft>
              <a:buFont typeface="Arial,Sans-Serif"/>
              <a:buChar char="•"/>
            </a:pPr>
            <a:r>
              <a:rPr lang="en-GB" dirty="0">
                <a:ea typeface="Verdana"/>
                <a:cs typeface="Calibri Light"/>
              </a:rPr>
              <a:t>Find out more and start your application:</a:t>
            </a:r>
            <a:br>
              <a:rPr lang="en-GB" b="0" dirty="0">
                <a:ea typeface="Verdana"/>
                <a:cs typeface="Calibri Light"/>
              </a:rPr>
            </a:br>
            <a:r>
              <a:rPr lang="en-GB" b="0" u="sng" dirty="0">
                <a:ea typeface="Verdana"/>
                <a:cs typeface="Calibri Light"/>
              </a:rPr>
              <a:t>https://cancergrandchallenges.org/challenges/senescence</a:t>
            </a:r>
            <a:endParaRPr lang="en-GB" b="0" dirty="0">
              <a:ea typeface="Verdana"/>
              <a:cs typeface="Verdana"/>
            </a:endParaRPr>
          </a:p>
        </p:txBody>
      </p:sp>
    </p:spTree>
    <p:extLst>
      <p:ext uri="{BB962C8B-B14F-4D97-AF65-F5344CB8AC3E}">
        <p14:creationId xmlns:p14="http://schemas.microsoft.com/office/powerpoint/2010/main" val="16064556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EFBE5A8-15B7-46D4-8B58-93F25BBB8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7839" y="1577315"/>
            <a:ext cx="3056443"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A15896-C873-4E6D-96CF-B51952CF0DB7}"/>
              </a:ext>
            </a:extLst>
          </p:cNvPr>
          <p:cNvSpPr>
            <a:spLocks noGrp="1"/>
          </p:cNvSpPr>
          <p:nvPr>
            <p:ph type="title"/>
          </p:nvPr>
        </p:nvSpPr>
        <p:spPr/>
        <p:txBody>
          <a:bodyPr/>
          <a:lstStyle/>
          <a:p>
            <a:r>
              <a:rPr lang="en-GB"/>
              <a:t>9 challenges | £20m awards | apply today </a:t>
            </a:r>
          </a:p>
        </p:txBody>
      </p:sp>
      <p:sp>
        <p:nvSpPr>
          <p:cNvPr id="9" name="Rectangle 8">
            <a:extLst>
              <a:ext uri="{FF2B5EF4-FFF2-40B4-BE49-F238E27FC236}">
                <a16:creationId xmlns:a16="http://schemas.microsoft.com/office/drawing/2014/main" id="{00C9CB8E-043F-4A7A-802E-F4989EF65C81}"/>
              </a:ext>
            </a:extLst>
          </p:cNvPr>
          <p:cNvSpPr/>
          <p:nvPr/>
        </p:nvSpPr>
        <p:spPr>
          <a:xfrm>
            <a:off x="8826067" y="5330096"/>
            <a:ext cx="2624386" cy="648392"/>
          </a:xfrm>
          <a:prstGeom prst="rect">
            <a:avLst/>
          </a:prstGeom>
          <a:gradFill>
            <a:gsLst>
              <a:gs pos="23000">
                <a:schemeClr val="accent1"/>
              </a:gs>
              <a:gs pos="44000">
                <a:schemeClr val="accent2"/>
              </a:gs>
              <a:gs pos="100000">
                <a:schemeClr val="accent5"/>
              </a:gs>
              <a:gs pos="66000">
                <a:schemeClr val="accent4"/>
              </a:gs>
            </a:gsLst>
            <a:lin ang="3600000" scaled="0"/>
          </a:gradFill>
          <a:ln w="165100">
            <a:gradFill>
              <a:gsLst>
                <a:gs pos="23000">
                  <a:schemeClr val="accent1"/>
                </a:gs>
                <a:gs pos="44000">
                  <a:schemeClr val="accent2"/>
                </a:gs>
                <a:gs pos="100000">
                  <a:schemeClr val="accent5"/>
                </a:gs>
                <a:gs pos="66000">
                  <a:schemeClr val="accent4"/>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0" name="Rectangle 9">
            <a:extLst>
              <a:ext uri="{FF2B5EF4-FFF2-40B4-BE49-F238E27FC236}">
                <a16:creationId xmlns:a16="http://schemas.microsoft.com/office/drawing/2014/main" id="{A97A5CEA-33B1-476A-8EBF-A0072AA77E73}"/>
              </a:ext>
            </a:extLst>
          </p:cNvPr>
          <p:cNvSpPr/>
          <p:nvPr/>
        </p:nvSpPr>
        <p:spPr>
          <a:xfrm>
            <a:off x="9056844" y="5114696"/>
            <a:ext cx="2624386" cy="648392"/>
          </a:xfrm>
          <a:prstGeom prst="rect">
            <a:avLst/>
          </a:prstGeom>
          <a:solidFill>
            <a:schemeClr val="tx1"/>
          </a:solidFill>
          <a:ln w="165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1" name="TextBox 10">
            <a:extLst>
              <a:ext uri="{FF2B5EF4-FFF2-40B4-BE49-F238E27FC236}">
                <a16:creationId xmlns:a16="http://schemas.microsoft.com/office/drawing/2014/main" id="{EDD673A9-03D8-4778-830F-6543B2C7F922}"/>
              </a:ext>
            </a:extLst>
          </p:cNvPr>
          <p:cNvSpPr txBox="1"/>
          <p:nvPr/>
        </p:nvSpPr>
        <p:spPr>
          <a:xfrm>
            <a:off x="9213908" y="5184549"/>
            <a:ext cx="2351933" cy="496080"/>
          </a:xfrm>
          <a:prstGeom prst="rect">
            <a:avLst/>
          </a:prstGeom>
          <a:noFill/>
        </p:spPr>
        <p:txBody>
          <a:bodyPr wrap="square" lIns="0" tIns="0" rIns="0" bIns="0" rtlCol="0">
            <a:noAutofit/>
          </a:bodyPr>
          <a:lstStyle/>
          <a:p>
            <a:pPr algn="l">
              <a:lnSpc>
                <a:spcPct val="90000"/>
              </a:lnSpc>
            </a:pPr>
            <a:r>
              <a:rPr lang="en-GB" sz="1400">
                <a:solidFill>
                  <a:schemeClr val="bg1"/>
                </a:solidFill>
              </a:rPr>
              <a:t>Expressions of interest open until: 22 April 2021</a:t>
            </a:r>
          </a:p>
        </p:txBody>
      </p:sp>
      <p:sp>
        <p:nvSpPr>
          <p:cNvPr id="15" name="Text Placeholder 3">
            <a:extLst>
              <a:ext uri="{FF2B5EF4-FFF2-40B4-BE49-F238E27FC236}">
                <a16:creationId xmlns:a16="http://schemas.microsoft.com/office/drawing/2014/main" id="{B813E8FB-0D1A-40FF-9BAF-5317C359D10F}"/>
              </a:ext>
            </a:extLst>
          </p:cNvPr>
          <p:cNvSpPr>
            <a:spLocks noGrp="1"/>
          </p:cNvSpPr>
          <p:nvPr>
            <p:ph type="body" sz="quarter" idx="13"/>
          </p:nvPr>
        </p:nvSpPr>
        <p:spPr>
          <a:xfrm>
            <a:off x="1098550" y="930275"/>
            <a:ext cx="8602497" cy="820738"/>
          </a:xfrm>
        </p:spPr>
        <p:txBody>
          <a:bodyPr/>
          <a:lstStyle/>
          <a:p>
            <a:r>
              <a:rPr lang="en-GB" dirty="0"/>
              <a:t>CHALLENGE: SOLID TUMOURS IN CHILDREN</a:t>
            </a:r>
            <a:endParaRPr lang="en-GB" dirty="0">
              <a:ea typeface="Verdana"/>
            </a:endParaRPr>
          </a:p>
          <a:p>
            <a:endParaRPr lang="en-GB" dirty="0"/>
          </a:p>
          <a:p>
            <a:r>
              <a:rPr lang="en-GB" dirty="0"/>
              <a:t>Develop novel therapies to target unique features in solid tumours in children</a:t>
            </a:r>
            <a:endParaRPr lang="en-US" dirty="0"/>
          </a:p>
        </p:txBody>
      </p:sp>
      <p:sp>
        <p:nvSpPr>
          <p:cNvPr id="13" name="Content Placeholder 2">
            <a:extLst>
              <a:ext uri="{FF2B5EF4-FFF2-40B4-BE49-F238E27FC236}">
                <a16:creationId xmlns:a16="http://schemas.microsoft.com/office/drawing/2014/main" id="{8FD65A54-B9EF-4397-8728-65CCC9915AA9}"/>
              </a:ext>
            </a:extLst>
          </p:cNvPr>
          <p:cNvSpPr txBox="1">
            <a:spLocks/>
          </p:cNvSpPr>
          <p:nvPr/>
        </p:nvSpPr>
        <p:spPr bwMode="gray">
          <a:xfrm>
            <a:off x="741547" y="1890370"/>
            <a:ext cx="7156591" cy="3838575"/>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02000" indent="-342000" fontAlgn="base">
              <a:spcBef>
                <a:spcPts val="600"/>
              </a:spcBef>
              <a:spcAft>
                <a:spcPts val="300"/>
              </a:spcAft>
              <a:buFont typeface="Arial" panose="020B0604020202020204" pitchFamily="34" charset="0"/>
              <a:buChar char="•"/>
            </a:pPr>
            <a:r>
              <a:rPr lang="en-GB" dirty="0"/>
              <a:t>Teams should aim to develop and/or capitalise on our understanding of the unique biological features of paediatric solid tumours and translate this for real clinical benefit</a:t>
            </a:r>
          </a:p>
          <a:p>
            <a:pPr marL="702000" indent="-342000" fontAlgn="base">
              <a:spcBef>
                <a:spcPts val="600"/>
              </a:spcBef>
              <a:spcAft>
                <a:spcPts val="300"/>
              </a:spcAft>
              <a:buFont typeface="Arial" panose="020B0604020202020204" pitchFamily="34" charset="0"/>
              <a:buChar char="•"/>
            </a:pPr>
            <a:r>
              <a:rPr lang="en-GB" dirty="0"/>
              <a:t>A successful application will discover, develop and optimise novel therapeutic(s) and launch early phase testing in small clinical trial(s) that incorporate relevant pharmacokinetic and biologic endpoints to understand the basis for success or failure of the therapy</a:t>
            </a:r>
          </a:p>
          <a:p>
            <a:pPr marL="702000" indent="-342000" fontAlgn="base">
              <a:spcBef>
                <a:spcPts val="600"/>
              </a:spcBef>
              <a:spcAft>
                <a:spcPts val="300"/>
              </a:spcAft>
              <a:buFont typeface="Arial" panose="020B0604020202020204" pitchFamily="34" charset="0"/>
              <a:buChar char="•"/>
            </a:pPr>
            <a:r>
              <a:rPr lang="en-GB" dirty="0"/>
              <a:t>This challenge demands multinational and truly multidisciplinary, disruptive proposals</a:t>
            </a:r>
          </a:p>
          <a:p>
            <a:pPr marL="702000" indent="-342000" fontAlgn="base">
              <a:spcBef>
                <a:spcPts val="600"/>
              </a:spcBef>
              <a:spcAft>
                <a:spcPts val="300"/>
              </a:spcAft>
              <a:buFont typeface="Arial" panose="020B0604020202020204" pitchFamily="34" charset="0"/>
              <a:buChar char="•"/>
            </a:pPr>
            <a:r>
              <a:rPr lang="en-GB" dirty="0"/>
              <a:t>Teams could include paediatric oncologists, cancer biologists, developmental biologists, clinical investigators, animal modellers, medicinal chemists and immunologists</a:t>
            </a:r>
          </a:p>
          <a:p>
            <a:pPr marL="702000" indent="-342000" fontAlgn="base">
              <a:spcBef>
                <a:spcPts val="600"/>
              </a:spcBef>
              <a:spcAft>
                <a:spcPts val="300"/>
              </a:spcAft>
              <a:buFont typeface="Arial" panose="020B0604020202020204" pitchFamily="34" charset="0"/>
              <a:buChar char="•"/>
            </a:pPr>
            <a:r>
              <a:rPr lang="en-GB" b="1" dirty="0"/>
              <a:t>Find out more and start your application:</a:t>
            </a:r>
            <a:r>
              <a:rPr lang="en-GB" dirty="0"/>
              <a:t>​</a:t>
            </a:r>
            <a:br>
              <a:rPr lang="en-GB" dirty="0"/>
            </a:br>
            <a:r>
              <a:rPr lang="en-GB" u="sng" dirty="0"/>
              <a:t>cancergrandchallenges.org/challenges/solid-tumours-children </a:t>
            </a:r>
            <a:r>
              <a:rPr lang="en-GB" dirty="0"/>
              <a:t>​</a:t>
            </a:r>
          </a:p>
        </p:txBody>
      </p:sp>
    </p:spTree>
    <p:extLst>
      <p:ext uri="{BB962C8B-B14F-4D97-AF65-F5344CB8AC3E}">
        <p14:creationId xmlns:p14="http://schemas.microsoft.com/office/powerpoint/2010/main" val="35662331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708880-ED87-4DA5-A40F-1C10C3A63D05}"/>
              </a:ext>
            </a:extLst>
          </p:cNvPr>
          <p:cNvSpPr>
            <a:spLocks noGrp="1"/>
          </p:cNvSpPr>
          <p:nvPr>
            <p:ph type="sldNum" sz="quarter" idx="12"/>
          </p:nvPr>
        </p:nvSpPr>
        <p:spPr/>
        <p:txBody>
          <a:bodyPr/>
          <a:lstStyle/>
          <a:p>
            <a:fld id="{3BDE516C-3F92-4BBF-8982-23C2FBFA20B2}" type="slidenum">
              <a:rPr lang="en-GB" smtClean="0"/>
              <a:pPr/>
              <a:t>14</a:t>
            </a:fld>
            <a:endParaRPr lang="en-GB"/>
          </a:p>
        </p:txBody>
      </p:sp>
      <p:sp>
        <p:nvSpPr>
          <p:cNvPr id="10" name="Text Placeholder 9">
            <a:extLst>
              <a:ext uri="{FF2B5EF4-FFF2-40B4-BE49-F238E27FC236}">
                <a16:creationId xmlns:a16="http://schemas.microsoft.com/office/drawing/2014/main" id="{15AAF595-09D3-4AE4-9F4E-05F5D0473584}"/>
              </a:ext>
            </a:extLst>
          </p:cNvPr>
          <p:cNvSpPr>
            <a:spLocks noGrp="1"/>
          </p:cNvSpPr>
          <p:nvPr>
            <p:ph type="body" sz="quarter" idx="14"/>
          </p:nvPr>
        </p:nvSpPr>
        <p:spPr/>
        <p:txBody>
          <a:bodyPr/>
          <a:lstStyle/>
          <a:p>
            <a:r>
              <a:rPr lang="en-GB"/>
              <a:t>Slide</a:t>
            </a:r>
          </a:p>
        </p:txBody>
      </p:sp>
      <p:sp>
        <p:nvSpPr>
          <p:cNvPr id="11" name="Title 1">
            <a:extLst>
              <a:ext uri="{FF2B5EF4-FFF2-40B4-BE49-F238E27FC236}">
                <a16:creationId xmlns:a16="http://schemas.microsoft.com/office/drawing/2014/main" id="{D56AF4F2-EB00-4DD6-A179-9E14CD56A99E}"/>
              </a:ext>
            </a:extLst>
          </p:cNvPr>
          <p:cNvSpPr>
            <a:spLocks noGrp="1"/>
          </p:cNvSpPr>
          <p:nvPr>
            <p:ph type="title"/>
          </p:nvPr>
        </p:nvSpPr>
        <p:spPr>
          <a:xfrm>
            <a:off x="1107258" y="1644891"/>
            <a:ext cx="4114800" cy="2209047"/>
          </a:xfrm>
        </p:spPr>
        <p:txBody>
          <a:bodyPr/>
          <a:lstStyle/>
          <a:p>
            <a:r>
              <a:rPr lang="en-GB"/>
              <a:t>Dare to think differently</a:t>
            </a:r>
          </a:p>
        </p:txBody>
      </p:sp>
      <p:sp>
        <p:nvSpPr>
          <p:cNvPr id="12" name="Text Placeholder 2">
            <a:extLst>
              <a:ext uri="{FF2B5EF4-FFF2-40B4-BE49-F238E27FC236}">
                <a16:creationId xmlns:a16="http://schemas.microsoft.com/office/drawing/2014/main" id="{00F66B3B-A052-44E1-91B2-EDFEDA4A0FA2}"/>
              </a:ext>
            </a:extLst>
          </p:cNvPr>
          <p:cNvSpPr>
            <a:spLocks noGrp="1"/>
          </p:cNvSpPr>
          <p:nvPr>
            <p:ph type="body" idx="1"/>
          </p:nvPr>
        </p:nvSpPr>
        <p:spPr>
          <a:xfrm>
            <a:off x="1107258" y="4792491"/>
            <a:ext cx="4114800" cy="1545359"/>
          </a:xfrm>
        </p:spPr>
        <p:txBody>
          <a:bodyPr/>
          <a:lstStyle/>
          <a:p>
            <a:r>
              <a:rPr lang="en-GB" sz="1500"/>
              <a:t>Explore all 9 challenges at </a:t>
            </a:r>
            <a:r>
              <a:rPr lang="en-GB" sz="1500" u="sng"/>
              <a:t>cancergrandchallenges.org</a:t>
            </a:r>
          </a:p>
        </p:txBody>
      </p:sp>
      <p:sp>
        <p:nvSpPr>
          <p:cNvPr id="13" name="Slide Number Placeholder 4">
            <a:extLst>
              <a:ext uri="{FF2B5EF4-FFF2-40B4-BE49-F238E27FC236}">
                <a16:creationId xmlns:a16="http://schemas.microsoft.com/office/drawing/2014/main" id="{F3442909-5980-43F3-8321-73EA6623F58B}"/>
              </a:ext>
            </a:extLst>
          </p:cNvPr>
          <p:cNvSpPr txBox="1">
            <a:spLocks/>
          </p:cNvSpPr>
          <p:nvPr/>
        </p:nvSpPr>
        <p:spPr bwMode="gray">
          <a:xfrm>
            <a:off x="11712541" y="6462000"/>
            <a:ext cx="170558" cy="192065"/>
          </a:xfrm>
          <a:prstGeom prst="rect">
            <a:avLst/>
          </a:prstGeom>
        </p:spPr>
        <p:txBody>
          <a:bodyPr vert="horz" lIns="0" tIns="0" rIns="0" bIns="0" rtlCol="0" anchor="t">
            <a:noAutofit/>
          </a:bodyPr>
          <a:lstStyle>
            <a:defPPr>
              <a:defRPr lang="en-US"/>
            </a:defPPr>
            <a:lvl1pPr marL="0" algn="l" defTabSz="914400" rtl="0" eaLnBrk="1" latinLnBrk="0" hangingPunct="1">
              <a:defRPr sz="7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E516C-3F92-4BBF-8982-23C2FBFA20B2}" type="slidenum">
              <a:rPr lang="en-GB" smtClean="0"/>
              <a:pPr/>
              <a:t>14</a:t>
            </a:fld>
            <a:endParaRPr lang="en-GB"/>
          </a:p>
        </p:txBody>
      </p:sp>
      <p:sp>
        <p:nvSpPr>
          <p:cNvPr id="14" name="Rectangle 13">
            <a:extLst>
              <a:ext uri="{FF2B5EF4-FFF2-40B4-BE49-F238E27FC236}">
                <a16:creationId xmlns:a16="http://schemas.microsoft.com/office/drawing/2014/main" id="{C9A778C2-548B-4BBE-8E48-8C930BF52A00}"/>
              </a:ext>
            </a:extLst>
          </p:cNvPr>
          <p:cNvSpPr/>
          <p:nvPr/>
        </p:nvSpPr>
        <p:spPr>
          <a:xfrm>
            <a:off x="950504" y="3330891"/>
            <a:ext cx="3596640" cy="984068"/>
          </a:xfrm>
          <a:prstGeom prst="rect">
            <a:avLst/>
          </a:prstGeom>
          <a:gradFill>
            <a:gsLst>
              <a:gs pos="23000">
                <a:schemeClr val="accent1"/>
              </a:gs>
              <a:gs pos="44000">
                <a:schemeClr val="accent2"/>
              </a:gs>
              <a:gs pos="100000">
                <a:schemeClr val="accent5"/>
              </a:gs>
              <a:gs pos="66000">
                <a:schemeClr val="accent4"/>
              </a:gs>
            </a:gsLst>
            <a:lin ang="3600000" scaled="0"/>
          </a:gradFill>
          <a:ln w="165100">
            <a:gradFill>
              <a:gsLst>
                <a:gs pos="23000">
                  <a:schemeClr val="accent1"/>
                </a:gs>
                <a:gs pos="44000">
                  <a:schemeClr val="accent2"/>
                </a:gs>
                <a:gs pos="100000">
                  <a:schemeClr val="accent5"/>
                </a:gs>
                <a:gs pos="66000">
                  <a:schemeClr val="accent4"/>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5" name="Rectangle 14">
            <a:extLst>
              <a:ext uri="{FF2B5EF4-FFF2-40B4-BE49-F238E27FC236}">
                <a16:creationId xmlns:a16="http://schemas.microsoft.com/office/drawing/2014/main" id="{E62AAF4D-F8F5-42F5-BDB8-4B78DEB7F856}"/>
              </a:ext>
            </a:extLst>
          </p:cNvPr>
          <p:cNvSpPr/>
          <p:nvPr/>
        </p:nvSpPr>
        <p:spPr>
          <a:xfrm>
            <a:off x="1181281" y="3115491"/>
            <a:ext cx="3596640" cy="984068"/>
          </a:xfrm>
          <a:prstGeom prst="rect">
            <a:avLst/>
          </a:prstGeom>
          <a:solidFill>
            <a:schemeClr val="tx1"/>
          </a:solidFill>
          <a:ln w="165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6" name="TextBox 15">
            <a:extLst>
              <a:ext uri="{FF2B5EF4-FFF2-40B4-BE49-F238E27FC236}">
                <a16:creationId xmlns:a16="http://schemas.microsoft.com/office/drawing/2014/main" id="{14C1D177-CC31-4CCB-9443-48D438D755FA}"/>
              </a:ext>
            </a:extLst>
          </p:cNvPr>
          <p:cNvSpPr txBox="1"/>
          <p:nvPr/>
        </p:nvSpPr>
        <p:spPr>
          <a:xfrm>
            <a:off x="1466505" y="3342479"/>
            <a:ext cx="3223251" cy="752903"/>
          </a:xfrm>
          <a:prstGeom prst="rect">
            <a:avLst/>
          </a:prstGeom>
          <a:noFill/>
        </p:spPr>
        <p:txBody>
          <a:bodyPr wrap="square" lIns="0" tIns="0" rIns="0" bIns="0" rtlCol="0">
            <a:noAutofit/>
          </a:bodyPr>
          <a:lstStyle/>
          <a:p>
            <a:pPr algn="l">
              <a:lnSpc>
                <a:spcPct val="90000"/>
              </a:lnSpc>
            </a:pPr>
            <a:r>
              <a:rPr lang="en-GB" sz="1500">
                <a:solidFill>
                  <a:schemeClr val="bg1"/>
                </a:solidFill>
              </a:rPr>
              <a:t>Expressions of interest open until: 22 April 2021</a:t>
            </a:r>
          </a:p>
        </p:txBody>
      </p:sp>
      <p:sp>
        <p:nvSpPr>
          <p:cNvPr id="17" name="Rectangle 16">
            <a:extLst>
              <a:ext uri="{FF2B5EF4-FFF2-40B4-BE49-F238E27FC236}">
                <a16:creationId xmlns:a16="http://schemas.microsoft.com/office/drawing/2014/main" id="{FD1967F8-C3BF-432E-9177-512FC68B0456}"/>
              </a:ext>
            </a:extLst>
          </p:cNvPr>
          <p:cNvSpPr/>
          <p:nvPr/>
        </p:nvSpPr>
        <p:spPr>
          <a:xfrm>
            <a:off x="11312434" y="6462000"/>
            <a:ext cx="570665" cy="121680"/>
          </a:xfrm>
          <a:prstGeom prst="rect">
            <a:avLst/>
          </a:prstGeom>
          <a:solidFill>
            <a:schemeClr val="tx1"/>
          </a:solidFill>
          <a:ln w="165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Tree>
    <p:extLst>
      <p:ext uri="{BB962C8B-B14F-4D97-AF65-F5344CB8AC3E}">
        <p14:creationId xmlns:p14="http://schemas.microsoft.com/office/powerpoint/2010/main" val="28948963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06D927-6FB8-4087-AF4E-B38E38202750}"/>
              </a:ext>
            </a:extLst>
          </p:cNvPr>
          <p:cNvSpPr/>
          <p:nvPr/>
        </p:nvSpPr>
        <p:spPr>
          <a:xfrm>
            <a:off x="8146800" y="2610000"/>
            <a:ext cx="2973600" cy="2980800"/>
          </a:xfrm>
          <a:prstGeom prst="rect">
            <a:avLst/>
          </a:prstGeom>
          <a:gradFill>
            <a:gsLst>
              <a:gs pos="23000">
                <a:schemeClr val="accent1"/>
              </a:gs>
              <a:gs pos="44000">
                <a:schemeClr val="accent2"/>
              </a:gs>
              <a:gs pos="100000">
                <a:schemeClr val="accent5"/>
              </a:gs>
              <a:gs pos="66000">
                <a:schemeClr val="accent4"/>
              </a:gs>
            </a:gsLst>
            <a:lin ang="3600000" scaled="0"/>
          </a:gradFill>
          <a:ln w="165100">
            <a:no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F7A15896-C873-4E6D-96CF-B51952CF0DB7}"/>
              </a:ext>
            </a:extLst>
          </p:cNvPr>
          <p:cNvSpPr>
            <a:spLocks noGrp="1"/>
          </p:cNvSpPr>
          <p:nvPr>
            <p:ph type="title"/>
          </p:nvPr>
        </p:nvSpPr>
        <p:spPr/>
        <p:txBody>
          <a:bodyPr/>
          <a:lstStyle/>
          <a:p>
            <a:r>
              <a:rPr lang="en-GB"/>
              <a:t>9 challenges | £20m awards | apply today </a:t>
            </a:r>
          </a:p>
        </p:txBody>
      </p:sp>
      <p:sp>
        <p:nvSpPr>
          <p:cNvPr id="4" name="Text Placeholder 3">
            <a:extLst>
              <a:ext uri="{FF2B5EF4-FFF2-40B4-BE49-F238E27FC236}">
                <a16:creationId xmlns:a16="http://schemas.microsoft.com/office/drawing/2014/main" id="{D3225A4E-10FE-44B7-BAB4-C975F33A27E5}"/>
              </a:ext>
            </a:extLst>
          </p:cNvPr>
          <p:cNvSpPr>
            <a:spLocks noGrp="1"/>
          </p:cNvSpPr>
          <p:nvPr>
            <p:ph type="body" sz="quarter" idx="13"/>
          </p:nvPr>
        </p:nvSpPr>
        <p:spPr/>
        <p:txBody>
          <a:bodyPr/>
          <a:lstStyle/>
          <a:p>
            <a:r>
              <a:rPr lang="en-GB" dirty="0"/>
              <a:t>Cancer Grand Challenges: a global funding platform to solve the toughest problems in cancer research, founded by Cancer Research UK and the US National Cancer Institute</a:t>
            </a:r>
            <a:endParaRPr lang="en-US" dirty="0"/>
          </a:p>
        </p:txBody>
      </p:sp>
      <p:sp>
        <p:nvSpPr>
          <p:cNvPr id="10" name="Rectangle 9">
            <a:extLst>
              <a:ext uri="{FF2B5EF4-FFF2-40B4-BE49-F238E27FC236}">
                <a16:creationId xmlns:a16="http://schemas.microsoft.com/office/drawing/2014/main" id="{85002295-F57E-410E-87DA-0736F26B7D8D}"/>
              </a:ext>
            </a:extLst>
          </p:cNvPr>
          <p:cNvSpPr/>
          <p:nvPr/>
        </p:nvSpPr>
        <p:spPr>
          <a:xfrm>
            <a:off x="8640000" y="2111375"/>
            <a:ext cx="3034800" cy="3009600"/>
          </a:xfrm>
          <a:prstGeom prst="rect">
            <a:avLst/>
          </a:prstGeom>
          <a:solidFill>
            <a:schemeClr val="tx1"/>
          </a:solidFill>
          <a:ln w="165100">
            <a:no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r>
              <a:rPr lang="en-GB" sz="2100" b="1" dirty="0">
                <a:solidFill>
                  <a:schemeClr val="bg1"/>
                </a:solidFill>
              </a:rPr>
              <a:t>Harnessing the power of discovery to tackle some of cancer’s most complex challenges</a:t>
            </a:r>
          </a:p>
        </p:txBody>
      </p:sp>
      <p:sp>
        <p:nvSpPr>
          <p:cNvPr id="12" name="Content Placeholder 2">
            <a:extLst>
              <a:ext uri="{FF2B5EF4-FFF2-40B4-BE49-F238E27FC236}">
                <a16:creationId xmlns:a16="http://schemas.microsoft.com/office/drawing/2014/main" id="{1F24554D-48F3-4EF0-89BC-C8D1BF5F4D0F}"/>
              </a:ext>
            </a:extLst>
          </p:cNvPr>
          <p:cNvSpPr txBox="1">
            <a:spLocks/>
          </p:cNvSpPr>
          <p:nvPr/>
        </p:nvSpPr>
        <p:spPr bwMode="gray">
          <a:xfrm>
            <a:off x="741548" y="1890370"/>
            <a:ext cx="7017004" cy="3838575"/>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01675" lvl="1" indent="-342900">
              <a:lnSpc>
                <a:spcPct val="100000"/>
              </a:lnSpc>
              <a:spcBef>
                <a:spcPts val="600"/>
              </a:spcBef>
              <a:spcAft>
                <a:spcPts val="300"/>
              </a:spcAft>
              <a:buFont typeface="Arial,Sans-Serif"/>
              <a:buChar char="•"/>
            </a:pPr>
            <a:r>
              <a:rPr lang="en-GB" b="0" dirty="0">
                <a:ea typeface="Verdana"/>
                <a:cs typeface="Calibri Light"/>
              </a:rPr>
              <a:t>£20m awards to give diverse, international research teams the freedom to think differently, act creatively and explore truly innovative science</a:t>
            </a:r>
          </a:p>
          <a:p>
            <a:pPr marL="701675" lvl="1" indent="-342900">
              <a:lnSpc>
                <a:spcPct val="100000"/>
              </a:lnSpc>
              <a:spcBef>
                <a:spcPts val="600"/>
              </a:spcBef>
              <a:spcAft>
                <a:spcPts val="300"/>
              </a:spcAft>
              <a:buFont typeface="Arial,Sans-Serif"/>
              <a:buChar char="•"/>
            </a:pPr>
            <a:r>
              <a:rPr lang="en-GB" b="0" dirty="0">
                <a:ea typeface="Verdana"/>
                <a:cs typeface="Calibri Light"/>
              </a:rPr>
              <a:t>2-stage application process: Expression of Interest, followed by full application for shortlisted teams</a:t>
            </a:r>
          </a:p>
          <a:p>
            <a:pPr marL="701675" lvl="1" indent="-342900">
              <a:lnSpc>
                <a:spcPct val="100000"/>
              </a:lnSpc>
              <a:spcBef>
                <a:spcPts val="600"/>
              </a:spcBef>
              <a:spcAft>
                <a:spcPts val="300"/>
              </a:spcAft>
              <a:buFont typeface="Arial,Sans-Serif"/>
              <a:buChar char="•"/>
            </a:pPr>
            <a:r>
              <a:rPr lang="en-GB" b="0" dirty="0">
                <a:ea typeface="Verdana"/>
                <a:cs typeface="Calibri Light"/>
              </a:rPr>
              <a:t>£30,000 seed funding for shortlisted teams to build their proposal</a:t>
            </a:r>
          </a:p>
          <a:p>
            <a:pPr marL="701675" lvl="1" indent="-342900">
              <a:lnSpc>
                <a:spcPct val="100000"/>
              </a:lnSpc>
              <a:spcBef>
                <a:spcPts val="600"/>
              </a:spcBef>
              <a:spcAft>
                <a:spcPts val="300"/>
              </a:spcAft>
              <a:buFont typeface="Arial,Sans-Serif"/>
              <a:buChar char="•"/>
            </a:pPr>
            <a:r>
              <a:rPr lang="en-GB" b="0" dirty="0">
                <a:ea typeface="Verdana"/>
                <a:cs typeface="Calibri Light"/>
              </a:rPr>
              <a:t>Teams must be international and can include co-investigators from commercial entities (&lt;70% in any one country)</a:t>
            </a:r>
          </a:p>
          <a:p>
            <a:pPr marL="701675" lvl="1" indent="-342900">
              <a:lnSpc>
                <a:spcPct val="100000"/>
              </a:lnSpc>
              <a:spcBef>
                <a:spcPts val="600"/>
              </a:spcBef>
              <a:spcAft>
                <a:spcPts val="300"/>
              </a:spcAft>
              <a:buFont typeface="Arial,Sans-Serif"/>
              <a:buChar char="•"/>
            </a:pPr>
            <a:r>
              <a:rPr lang="en-GB" b="0" dirty="0">
                <a:ea typeface="Verdana"/>
                <a:cs typeface="Calibri Light"/>
              </a:rPr>
              <a:t>Approaches must be multidisciplinary – researchers from all disciplines are encouraged to apply</a:t>
            </a:r>
          </a:p>
          <a:p>
            <a:pPr marL="701675" lvl="1" indent="-342900">
              <a:lnSpc>
                <a:spcPct val="100000"/>
              </a:lnSpc>
              <a:spcBef>
                <a:spcPts val="600"/>
              </a:spcBef>
              <a:spcAft>
                <a:spcPts val="300"/>
              </a:spcAft>
              <a:buFont typeface="Arial,Sans-Serif"/>
              <a:buChar char="•"/>
            </a:pPr>
            <a:r>
              <a:rPr lang="en-GB" b="0" dirty="0">
                <a:ea typeface="Verdana"/>
                <a:cs typeface="Calibri Light"/>
              </a:rPr>
              <a:t>Approach must include a strategy for patient advocate involvement and engagement</a:t>
            </a:r>
          </a:p>
        </p:txBody>
      </p:sp>
    </p:spTree>
    <p:extLst>
      <p:ext uri="{BB962C8B-B14F-4D97-AF65-F5344CB8AC3E}">
        <p14:creationId xmlns:p14="http://schemas.microsoft.com/office/powerpoint/2010/main" val="34912092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3">
            <a:extLst>
              <a:ext uri="{FF2B5EF4-FFF2-40B4-BE49-F238E27FC236}">
                <a16:creationId xmlns:a16="http://schemas.microsoft.com/office/drawing/2014/main" id="{26A46D2E-37C0-4FD3-9502-6233B55592BB}"/>
              </a:ext>
            </a:extLst>
          </p:cNvPr>
          <p:cNvSpPr>
            <a:spLocks noGrp="1"/>
          </p:cNvSpPr>
          <p:nvPr>
            <p:ph type="body" sz="quarter" idx="13"/>
          </p:nvPr>
        </p:nvSpPr>
        <p:spPr>
          <a:xfrm>
            <a:off x="1098551" y="930275"/>
            <a:ext cx="6660000" cy="820738"/>
          </a:xfrm>
        </p:spPr>
        <p:txBody>
          <a:bodyPr/>
          <a:lstStyle/>
          <a:p>
            <a:r>
              <a:rPr lang="en-GB" dirty="0"/>
              <a:t>Explore our 9 challenges with the power to drive radical progress in cancer research</a:t>
            </a:r>
          </a:p>
        </p:txBody>
      </p:sp>
      <p:sp>
        <p:nvSpPr>
          <p:cNvPr id="2" name="Title 1">
            <a:extLst>
              <a:ext uri="{FF2B5EF4-FFF2-40B4-BE49-F238E27FC236}">
                <a16:creationId xmlns:a16="http://schemas.microsoft.com/office/drawing/2014/main" id="{F7A15896-C873-4E6D-96CF-B51952CF0DB7}"/>
              </a:ext>
            </a:extLst>
          </p:cNvPr>
          <p:cNvSpPr>
            <a:spLocks noGrp="1"/>
          </p:cNvSpPr>
          <p:nvPr>
            <p:ph type="title"/>
          </p:nvPr>
        </p:nvSpPr>
        <p:spPr/>
        <p:txBody>
          <a:bodyPr/>
          <a:lstStyle/>
          <a:p>
            <a:r>
              <a:rPr lang="en-GB"/>
              <a:t>The challenges </a:t>
            </a:r>
          </a:p>
        </p:txBody>
      </p:sp>
      <p:sp>
        <p:nvSpPr>
          <p:cNvPr id="55" name="Title 1">
            <a:extLst>
              <a:ext uri="{FF2B5EF4-FFF2-40B4-BE49-F238E27FC236}">
                <a16:creationId xmlns:a16="http://schemas.microsoft.com/office/drawing/2014/main" id="{1A6AE5F8-0F6A-4001-869F-E1C429999BEB}"/>
              </a:ext>
            </a:extLst>
          </p:cNvPr>
          <p:cNvSpPr txBox="1">
            <a:spLocks/>
          </p:cNvSpPr>
          <p:nvPr/>
        </p:nvSpPr>
        <p:spPr bwMode="gray">
          <a:xfrm>
            <a:off x="1098550" y="0"/>
            <a:ext cx="8792205" cy="53279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1700" b="1" kern="1200" cap="all" baseline="0">
                <a:solidFill>
                  <a:schemeClr val="bg1"/>
                </a:solidFill>
                <a:latin typeface="+mj-lt"/>
                <a:ea typeface="+mj-ea"/>
                <a:cs typeface="+mj-cs"/>
              </a:defRPr>
            </a:lvl1pPr>
          </a:lstStyle>
          <a:p>
            <a:endParaRPr lang="en-GB"/>
          </a:p>
        </p:txBody>
      </p:sp>
      <p:sp>
        <p:nvSpPr>
          <p:cNvPr id="56" name="Slide Number Placeholder 4">
            <a:extLst>
              <a:ext uri="{FF2B5EF4-FFF2-40B4-BE49-F238E27FC236}">
                <a16:creationId xmlns:a16="http://schemas.microsoft.com/office/drawing/2014/main" id="{1DEF3949-8B82-4CB2-9E63-A0514FE77F22}"/>
              </a:ext>
            </a:extLst>
          </p:cNvPr>
          <p:cNvSpPr txBox="1">
            <a:spLocks/>
          </p:cNvSpPr>
          <p:nvPr/>
        </p:nvSpPr>
        <p:spPr bwMode="gray">
          <a:xfrm>
            <a:off x="11722269" y="7123689"/>
            <a:ext cx="170558" cy="192065"/>
          </a:xfrm>
          <a:prstGeom prst="rect">
            <a:avLst/>
          </a:prstGeom>
        </p:spPr>
        <p:txBody>
          <a:bodyPr vert="horz" lIns="0" tIns="0" rIns="0" bIns="0" rtlCol="0" anchor="t">
            <a:noAutofit/>
          </a:bodyPr>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E516C-3F92-4BBF-8982-23C2FBFA20B2}" type="slidenum">
              <a:rPr lang="en-GB" smtClean="0"/>
              <a:pPr/>
              <a:t>3</a:t>
            </a:fld>
            <a:endParaRPr lang="en-GB"/>
          </a:p>
        </p:txBody>
      </p:sp>
      <p:sp>
        <p:nvSpPr>
          <p:cNvPr id="57" name="Text Placeholder 5">
            <a:extLst>
              <a:ext uri="{FF2B5EF4-FFF2-40B4-BE49-F238E27FC236}">
                <a16:creationId xmlns:a16="http://schemas.microsoft.com/office/drawing/2014/main" id="{FD7C1AF3-A4D5-472B-8C05-8FB569FC3D59}"/>
              </a:ext>
            </a:extLst>
          </p:cNvPr>
          <p:cNvSpPr txBox="1">
            <a:spLocks/>
          </p:cNvSpPr>
          <p:nvPr/>
        </p:nvSpPr>
        <p:spPr bwMode="gray">
          <a:xfrm>
            <a:off x="969819" y="930275"/>
            <a:ext cx="6788732" cy="820738"/>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0"/>
              </a:spcAft>
              <a:buFont typeface="Verdana" panose="020B0604030504040204" pitchFamily="34" charset="0"/>
              <a:buChar char="–"/>
              <a:defRPr sz="1500" b="1"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0"/>
              </a:spcAft>
              <a:buFont typeface="Verdana" panose="020B0604030504040204" pitchFamily="34" charset="0"/>
              <a:buChar char="–"/>
              <a:defRPr sz="1500" b="1"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0"/>
              </a:spcAft>
              <a:buFont typeface="Verdana" panose="020B0604030504040204" pitchFamily="34" charset="0"/>
              <a:buChar char="–"/>
              <a:defRPr sz="15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8" name="Text Placeholder 20">
            <a:extLst>
              <a:ext uri="{FF2B5EF4-FFF2-40B4-BE49-F238E27FC236}">
                <a16:creationId xmlns:a16="http://schemas.microsoft.com/office/drawing/2014/main" id="{26A26273-F42D-483C-809A-514D5EE4FA9A}"/>
              </a:ext>
            </a:extLst>
          </p:cNvPr>
          <p:cNvSpPr txBox="1">
            <a:spLocks/>
          </p:cNvSpPr>
          <p:nvPr/>
        </p:nvSpPr>
        <p:spPr>
          <a:xfrm>
            <a:off x="9082544" y="1708225"/>
            <a:ext cx="1574349" cy="405000"/>
          </a:xfrm>
          <a:prstGeom prst="rect">
            <a:avLst/>
          </a:prstGeo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900" b="0"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E-cigarettes</a:t>
            </a:r>
          </a:p>
          <a:p>
            <a:pPr lvl="1"/>
            <a:r>
              <a:rPr lang="en-GB"/>
              <a:t>Determine the potential benefits and risks of e-cigarette use </a:t>
            </a:r>
            <a:endParaRPr lang="en-US"/>
          </a:p>
        </p:txBody>
      </p:sp>
      <p:cxnSp>
        <p:nvCxnSpPr>
          <p:cNvPr id="59" name="Straight Connector 58">
            <a:extLst>
              <a:ext uri="{FF2B5EF4-FFF2-40B4-BE49-F238E27FC236}">
                <a16:creationId xmlns:a16="http://schemas.microsoft.com/office/drawing/2014/main" id="{1031EB70-4FA0-4BAF-B9EB-3326CCEEA4DA}"/>
              </a:ext>
            </a:extLst>
          </p:cNvPr>
          <p:cNvCxnSpPr>
            <a:cxnSpLocks/>
          </p:cNvCxnSpPr>
          <p:nvPr/>
        </p:nvCxnSpPr>
        <p:spPr bwMode="gray">
          <a:xfrm>
            <a:off x="9082544" y="3058969"/>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60" name="Text Placeholder 20">
            <a:extLst>
              <a:ext uri="{FF2B5EF4-FFF2-40B4-BE49-F238E27FC236}">
                <a16:creationId xmlns:a16="http://schemas.microsoft.com/office/drawing/2014/main" id="{2FBD4118-DFB3-4D93-8912-1D8BA0B1E1D8}"/>
              </a:ext>
            </a:extLst>
          </p:cNvPr>
          <p:cNvSpPr txBox="1">
            <a:spLocks/>
          </p:cNvSpPr>
          <p:nvPr/>
        </p:nvSpPr>
        <p:spPr>
          <a:xfrm>
            <a:off x="5631572" y="5306883"/>
            <a:ext cx="1574349" cy="405000"/>
          </a:xfrm>
          <a:prstGeom prst="rect">
            <a:avLst/>
          </a:prstGeo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900" b="0"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Senescence</a:t>
            </a:r>
          </a:p>
          <a:p>
            <a:pPr lvl="1"/>
            <a:r>
              <a:rPr lang="en-GB"/>
              <a:t>Understand and exploit senescence to improve cancer treatment </a:t>
            </a:r>
          </a:p>
        </p:txBody>
      </p:sp>
      <p:cxnSp>
        <p:nvCxnSpPr>
          <p:cNvPr id="61" name="Straight Connector 60">
            <a:extLst>
              <a:ext uri="{FF2B5EF4-FFF2-40B4-BE49-F238E27FC236}">
                <a16:creationId xmlns:a16="http://schemas.microsoft.com/office/drawing/2014/main" id="{6DE0D390-11CE-4439-B48E-7E94BC5BEE59}"/>
              </a:ext>
            </a:extLst>
          </p:cNvPr>
          <p:cNvCxnSpPr>
            <a:cxnSpLocks/>
          </p:cNvCxnSpPr>
          <p:nvPr/>
        </p:nvCxnSpPr>
        <p:spPr bwMode="gray">
          <a:xfrm>
            <a:off x="5631572" y="6657627"/>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62" name="Picture Placeholder 7">
            <a:extLst>
              <a:ext uri="{FF2B5EF4-FFF2-40B4-BE49-F238E27FC236}">
                <a16:creationId xmlns:a16="http://schemas.microsoft.com/office/drawing/2014/main" id="{266CAF3D-42EC-41B1-8AC4-58C049817B54}"/>
              </a:ext>
            </a:extLst>
          </p:cNvPr>
          <p:cNvSpPr txBox="1">
            <a:spLocks noChangeAspect="1"/>
          </p:cNvSpPr>
          <p:nvPr/>
        </p:nvSpPr>
        <p:spPr>
          <a:xfrm>
            <a:off x="794600" y="1743481"/>
            <a:ext cx="1386000" cy="1386000"/>
          </a:xfrm>
          <a:prstGeom prst="ellipse">
            <a:avLst/>
          </a:prstGeom>
          <a:solidFill>
            <a:schemeClr val="bg1">
              <a:lumMod val="85000"/>
            </a:schemeClr>
          </a:solidFill>
          <a:ln>
            <a:noFill/>
          </a:ln>
        </p:spPr>
        <p:txBody>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icon to add picture</a:t>
            </a:r>
            <a:endParaRPr lang="en-GB"/>
          </a:p>
        </p:txBody>
      </p:sp>
      <p:sp>
        <p:nvSpPr>
          <p:cNvPr id="63" name="Text Placeholder 20">
            <a:extLst>
              <a:ext uri="{FF2B5EF4-FFF2-40B4-BE49-F238E27FC236}">
                <a16:creationId xmlns:a16="http://schemas.microsoft.com/office/drawing/2014/main" id="{DD0719AF-B10D-452C-8AF6-1BC6FCBA0250}"/>
              </a:ext>
            </a:extLst>
          </p:cNvPr>
          <p:cNvSpPr txBox="1">
            <a:spLocks/>
          </p:cNvSpPr>
          <p:nvPr/>
        </p:nvSpPr>
        <p:spPr>
          <a:xfrm>
            <a:off x="2180600" y="1743481"/>
            <a:ext cx="1574349" cy="405000"/>
          </a:xfrm>
          <a:prstGeom prst="rect">
            <a:avLst/>
          </a:prstGeo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900" b="0"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Cachexia</a:t>
            </a:r>
          </a:p>
          <a:p>
            <a:pPr lvl="1"/>
            <a:r>
              <a:rPr lang="en-GB"/>
              <a:t>Understand and reverse cachexia and declining performance status in cancer patients </a:t>
            </a:r>
          </a:p>
        </p:txBody>
      </p:sp>
      <p:cxnSp>
        <p:nvCxnSpPr>
          <p:cNvPr id="64" name="Straight Connector 63">
            <a:extLst>
              <a:ext uri="{FF2B5EF4-FFF2-40B4-BE49-F238E27FC236}">
                <a16:creationId xmlns:a16="http://schemas.microsoft.com/office/drawing/2014/main" id="{912D913A-EEA7-4F37-A394-C9D9E3F52CD5}"/>
              </a:ext>
            </a:extLst>
          </p:cNvPr>
          <p:cNvCxnSpPr>
            <a:cxnSpLocks/>
          </p:cNvCxnSpPr>
          <p:nvPr/>
        </p:nvCxnSpPr>
        <p:spPr bwMode="gray">
          <a:xfrm>
            <a:off x="2180528" y="3094225"/>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65" name="Text Placeholder 20">
            <a:extLst>
              <a:ext uri="{FF2B5EF4-FFF2-40B4-BE49-F238E27FC236}">
                <a16:creationId xmlns:a16="http://schemas.microsoft.com/office/drawing/2014/main" id="{CA43DF08-3EA1-49F9-B256-57DBE791D912}"/>
              </a:ext>
            </a:extLst>
          </p:cNvPr>
          <p:cNvSpPr txBox="1">
            <a:spLocks/>
          </p:cNvSpPr>
          <p:nvPr/>
        </p:nvSpPr>
        <p:spPr>
          <a:xfrm>
            <a:off x="2180528" y="3520636"/>
            <a:ext cx="1574349" cy="405000"/>
          </a:xfrm>
          <a:prstGeom prst="rect">
            <a:avLst/>
          </a:prstGeo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900" b="0"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Extrachromosomal DNA  </a:t>
            </a:r>
          </a:p>
          <a:p>
            <a:pPr lvl="1"/>
            <a:r>
              <a:rPr lang="en-GB"/>
              <a:t>Understand the biology of </a:t>
            </a:r>
            <a:r>
              <a:rPr lang="en-GB" err="1"/>
              <a:t>ecDNA</a:t>
            </a:r>
            <a:r>
              <a:rPr lang="en-GB"/>
              <a:t> generation and action and develop approaches to target these mechanisms in cancer </a:t>
            </a:r>
            <a:endParaRPr lang="en-US"/>
          </a:p>
        </p:txBody>
      </p:sp>
      <p:cxnSp>
        <p:nvCxnSpPr>
          <p:cNvPr id="66" name="Straight Connector 65">
            <a:extLst>
              <a:ext uri="{FF2B5EF4-FFF2-40B4-BE49-F238E27FC236}">
                <a16:creationId xmlns:a16="http://schemas.microsoft.com/office/drawing/2014/main" id="{01608BA3-596E-4722-8140-01F954A867BC}"/>
              </a:ext>
            </a:extLst>
          </p:cNvPr>
          <p:cNvCxnSpPr>
            <a:cxnSpLocks/>
          </p:cNvCxnSpPr>
          <p:nvPr/>
        </p:nvCxnSpPr>
        <p:spPr bwMode="gray">
          <a:xfrm>
            <a:off x="2180528" y="4871380"/>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67" name="Text Placeholder 20">
            <a:extLst>
              <a:ext uri="{FF2B5EF4-FFF2-40B4-BE49-F238E27FC236}">
                <a16:creationId xmlns:a16="http://schemas.microsoft.com/office/drawing/2014/main" id="{E20EE1F5-A263-4A2A-88CD-946574AEBC21}"/>
              </a:ext>
            </a:extLst>
          </p:cNvPr>
          <p:cNvSpPr txBox="1">
            <a:spLocks/>
          </p:cNvSpPr>
          <p:nvPr/>
        </p:nvSpPr>
        <p:spPr>
          <a:xfrm>
            <a:off x="9075815" y="5303532"/>
            <a:ext cx="1574349" cy="405000"/>
          </a:xfrm>
          <a:prstGeom prst="rect">
            <a:avLst/>
          </a:prstGeo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900" b="0"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Solid </a:t>
            </a:r>
            <a:r>
              <a:rPr lang="en-US" err="1"/>
              <a:t>tumours</a:t>
            </a:r>
            <a:r>
              <a:rPr lang="en-US"/>
              <a:t> in children </a:t>
            </a:r>
          </a:p>
          <a:p>
            <a:pPr lvl="1"/>
            <a:r>
              <a:rPr lang="en-GB"/>
              <a:t>Develop novel therapies to target unique features in solid tumours in children</a:t>
            </a:r>
            <a:endParaRPr lang="en-US"/>
          </a:p>
        </p:txBody>
      </p:sp>
      <p:cxnSp>
        <p:nvCxnSpPr>
          <p:cNvPr id="68" name="Straight Connector 67">
            <a:extLst>
              <a:ext uri="{FF2B5EF4-FFF2-40B4-BE49-F238E27FC236}">
                <a16:creationId xmlns:a16="http://schemas.microsoft.com/office/drawing/2014/main" id="{C3E09D25-352F-452F-8005-E384F40B12CE}"/>
              </a:ext>
            </a:extLst>
          </p:cNvPr>
          <p:cNvCxnSpPr>
            <a:cxnSpLocks/>
          </p:cNvCxnSpPr>
          <p:nvPr/>
        </p:nvCxnSpPr>
        <p:spPr bwMode="gray">
          <a:xfrm>
            <a:off x="9075815" y="6654276"/>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69" name="Text Placeholder 20">
            <a:extLst>
              <a:ext uri="{FF2B5EF4-FFF2-40B4-BE49-F238E27FC236}">
                <a16:creationId xmlns:a16="http://schemas.microsoft.com/office/drawing/2014/main" id="{210F772E-C943-40D6-8791-25D04FECE8B0}"/>
              </a:ext>
            </a:extLst>
          </p:cNvPr>
          <p:cNvSpPr txBox="1">
            <a:spLocks/>
          </p:cNvSpPr>
          <p:nvPr/>
        </p:nvSpPr>
        <p:spPr>
          <a:xfrm>
            <a:off x="5631572" y="1751013"/>
            <a:ext cx="1574349" cy="405000"/>
          </a:xfrm>
          <a:prstGeom prst="rect">
            <a:avLst/>
          </a:prstGeo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900" b="0"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Dormancy </a:t>
            </a:r>
          </a:p>
          <a:p>
            <a:pPr lvl="1"/>
            <a:r>
              <a:rPr lang="en-GB"/>
              <a:t>Identify and target dormant cancer cells </a:t>
            </a:r>
            <a:endParaRPr lang="en-US"/>
          </a:p>
        </p:txBody>
      </p:sp>
      <p:cxnSp>
        <p:nvCxnSpPr>
          <p:cNvPr id="70" name="Straight Connector 69">
            <a:extLst>
              <a:ext uri="{FF2B5EF4-FFF2-40B4-BE49-F238E27FC236}">
                <a16:creationId xmlns:a16="http://schemas.microsoft.com/office/drawing/2014/main" id="{9C470B46-2299-4272-8C8F-342B807DFA36}"/>
              </a:ext>
            </a:extLst>
          </p:cNvPr>
          <p:cNvCxnSpPr>
            <a:cxnSpLocks/>
          </p:cNvCxnSpPr>
          <p:nvPr/>
        </p:nvCxnSpPr>
        <p:spPr bwMode="gray">
          <a:xfrm>
            <a:off x="5631572" y="3101757"/>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71" name="Text Placeholder 20">
            <a:extLst>
              <a:ext uri="{FF2B5EF4-FFF2-40B4-BE49-F238E27FC236}">
                <a16:creationId xmlns:a16="http://schemas.microsoft.com/office/drawing/2014/main" id="{1B5D4439-3EC6-4B54-A6AD-08E5BC864F28}"/>
              </a:ext>
            </a:extLst>
          </p:cNvPr>
          <p:cNvSpPr txBox="1">
            <a:spLocks/>
          </p:cNvSpPr>
          <p:nvPr/>
        </p:nvSpPr>
        <p:spPr>
          <a:xfrm>
            <a:off x="9066448" y="3534489"/>
            <a:ext cx="1574349" cy="405000"/>
          </a:xfrm>
          <a:prstGeom prst="rect">
            <a:avLst/>
          </a:prstGeo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900" b="0"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Macromolecules</a:t>
            </a:r>
          </a:p>
          <a:p>
            <a:pPr lvl="1"/>
            <a:r>
              <a:rPr lang="en-GB"/>
              <a:t>Systemically deliver macromolecules to intracellular targets for therapeutic benefit in cancer  </a:t>
            </a:r>
          </a:p>
        </p:txBody>
      </p:sp>
      <p:cxnSp>
        <p:nvCxnSpPr>
          <p:cNvPr id="72" name="Straight Connector 71">
            <a:extLst>
              <a:ext uri="{FF2B5EF4-FFF2-40B4-BE49-F238E27FC236}">
                <a16:creationId xmlns:a16="http://schemas.microsoft.com/office/drawing/2014/main" id="{20AA3F42-28DC-4A59-B682-E476584152EF}"/>
              </a:ext>
            </a:extLst>
          </p:cNvPr>
          <p:cNvCxnSpPr>
            <a:cxnSpLocks/>
          </p:cNvCxnSpPr>
          <p:nvPr/>
        </p:nvCxnSpPr>
        <p:spPr bwMode="gray">
          <a:xfrm>
            <a:off x="9066448" y="4885233"/>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73" name="Text Placeholder 20">
            <a:extLst>
              <a:ext uri="{FF2B5EF4-FFF2-40B4-BE49-F238E27FC236}">
                <a16:creationId xmlns:a16="http://schemas.microsoft.com/office/drawing/2014/main" id="{A64E3BC0-20AF-4F76-953D-D5456741AFA3}"/>
              </a:ext>
            </a:extLst>
          </p:cNvPr>
          <p:cNvSpPr txBox="1">
            <a:spLocks/>
          </p:cNvSpPr>
          <p:nvPr/>
        </p:nvSpPr>
        <p:spPr>
          <a:xfrm>
            <a:off x="2180528" y="5337575"/>
            <a:ext cx="1574349" cy="405000"/>
          </a:xfrm>
          <a:prstGeom prst="rect">
            <a:avLst/>
          </a:prstGeo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900" b="0"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Normal phenotypes  </a:t>
            </a:r>
          </a:p>
          <a:p>
            <a:pPr lvl="1"/>
            <a:r>
              <a:rPr lang="en-GB"/>
              <a:t>Understand how cells and tissues maintain ‘normal’ phenotypes whilst harbouring oncogenic mutations and how they transition to become a tumour</a:t>
            </a:r>
          </a:p>
        </p:txBody>
      </p:sp>
      <p:cxnSp>
        <p:nvCxnSpPr>
          <p:cNvPr id="74" name="Straight Connector 73">
            <a:extLst>
              <a:ext uri="{FF2B5EF4-FFF2-40B4-BE49-F238E27FC236}">
                <a16:creationId xmlns:a16="http://schemas.microsoft.com/office/drawing/2014/main" id="{E317A01A-7C6C-4A7E-A4B2-BF28C96A5813}"/>
              </a:ext>
            </a:extLst>
          </p:cNvPr>
          <p:cNvCxnSpPr>
            <a:cxnSpLocks/>
          </p:cNvCxnSpPr>
          <p:nvPr/>
        </p:nvCxnSpPr>
        <p:spPr bwMode="gray">
          <a:xfrm>
            <a:off x="2180528" y="6688319"/>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75" name="Text Placeholder 20">
            <a:extLst>
              <a:ext uri="{FF2B5EF4-FFF2-40B4-BE49-F238E27FC236}">
                <a16:creationId xmlns:a16="http://schemas.microsoft.com/office/drawing/2014/main" id="{5F32489A-3105-41F4-BC3C-1754967D8233}"/>
              </a:ext>
            </a:extLst>
          </p:cNvPr>
          <p:cNvSpPr txBox="1">
            <a:spLocks/>
          </p:cNvSpPr>
          <p:nvPr/>
        </p:nvSpPr>
        <p:spPr>
          <a:xfrm>
            <a:off x="5631572" y="3528948"/>
            <a:ext cx="1574349" cy="405000"/>
          </a:xfrm>
          <a:prstGeom prst="rect">
            <a:avLst/>
          </a:prstGeo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900" b="0"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0"/>
              </a:spcAft>
              <a:buFont typeface="Verdana" panose="020B060403050404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Inflammation  </a:t>
            </a:r>
          </a:p>
          <a:p>
            <a:pPr lvl="1"/>
            <a:r>
              <a:rPr lang="en-GB"/>
              <a:t>Determine how inflammation causes cancer </a:t>
            </a:r>
            <a:endParaRPr lang="en-US"/>
          </a:p>
        </p:txBody>
      </p:sp>
      <p:cxnSp>
        <p:nvCxnSpPr>
          <p:cNvPr id="76" name="Straight Connector 75">
            <a:extLst>
              <a:ext uri="{FF2B5EF4-FFF2-40B4-BE49-F238E27FC236}">
                <a16:creationId xmlns:a16="http://schemas.microsoft.com/office/drawing/2014/main" id="{63E26666-B30D-4244-A031-537AEB3C1A27}"/>
              </a:ext>
            </a:extLst>
          </p:cNvPr>
          <p:cNvCxnSpPr>
            <a:cxnSpLocks/>
          </p:cNvCxnSpPr>
          <p:nvPr/>
        </p:nvCxnSpPr>
        <p:spPr bwMode="gray">
          <a:xfrm>
            <a:off x="5631572" y="4879692"/>
            <a:ext cx="1321200" cy="0"/>
          </a:xfrm>
          <a:prstGeom prst="line">
            <a:avLst/>
          </a:prstGeom>
          <a:ln w="38100">
            <a:gradFill>
              <a:gsLst>
                <a:gs pos="0">
                  <a:schemeClr val="accent1"/>
                </a:gs>
                <a:gs pos="50000">
                  <a:schemeClr val="accent3"/>
                </a:gs>
                <a:gs pos="25000">
                  <a:schemeClr val="accent2"/>
                </a:gs>
                <a:gs pos="75000">
                  <a:schemeClr val="accent4"/>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FC3AF369-D8DF-4E95-AAAA-93EED5228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527" y="1751012"/>
            <a:ext cx="1386001" cy="1386001"/>
          </a:xfrm>
          <a:prstGeom prst="rect">
            <a:avLst/>
          </a:prstGeom>
        </p:spPr>
      </p:pic>
      <p:pic>
        <p:nvPicPr>
          <p:cNvPr id="78" name="Picture 77">
            <a:extLst>
              <a:ext uri="{FF2B5EF4-FFF2-40B4-BE49-F238E27FC236}">
                <a16:creationId xmlns:a16="http://schemas.microsoft.com/office/drawing/2014/main" id="{DE75B94F-79C7-405E-9D0F-8DFDD4256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500" y="1672970"/>
            <a:ext cx="1385999" cy="1385999"/>
          </a:xfrm>
          <a:prstGeom prst="rect">
            <a:avLst/>
          </a:prstGeom>
        </p:spPr>
      </p:pic>
      <p:pic>
        <p:nvPicPr>
          <p:cNvPr id="79" name="Picture 78">
            <a:extLst>
              <a:ext uri="{FF2B5EF4-FFF2-40B4-BE49-F238E27FC236}">
                <a16:creationId xmlns:a16="http://schemas.microsoft.com/office/drawing/2014/main" id="{A9498E91-DEDB-4DFB-9C02-D5073953F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3674" y="1671451"/>
            <a:ext cx="1422774" cy="1422774"/>
          </a:xfrm>
          <a:prstGeom prst="rect">
            <a:avLst/>
          </a:prstGeom>
        </p:spPr>
      </p:pic>
      <p:pic>
        <p:nvPicPr>
          <p:cNvPr id="80" name="Picture 79">
            <a:extLst>
              <a:ext uri="{FF2B5EF4-FFF2-40B4-BE49-F238E27FC236}">
                <a16:creationId xmlns:a16="http://schemas.microsoft.com/office/drawing/2014/main" id="{D1E32077-FD67-4ECE-AAB4-4D58D2E55F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684" y="3544294"/>
            <a:ext cx="1385999" cy="1385999"/>
          </a:xfrm>
          <a:prstGeom prst="rect">
            <a:avLst/>
          </a:prstGeom>
        </p:spPr>
      </p:pic>
      <p:pic>
        <p:nvPicPr>
          <p:cNvPr id="81" name="Picture 80">
            <a:extLst>
              <a:ext uri="{FF2B5EF4-FFF2-40B4-BE49-F238E27FC236}">
                <a16:creationId xmlns:a16="http://schemas.microsoft.com/office/drawing/2014/main" id="{842853C7-432E-4614-BCA8-B3A5D7A4D2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5500" y="3500225"/>
            <a:ext cx="1385999" cy="1385999"/>
          </a:xfrm>
          <a:prstGeom prst="rect">
            <a:avLst/>
          </a:prstGeom>
        </p:spPr>
      </p:pic>
      <p:pic>
        <p:nvPicPr>
          <p:cNvPr id="82" name="Picture 81">
            <a:extLst>
              <a:ext uri="{FF2B5EF4-FFF2-40B4-BE49-F238E27FC236}">
                <a16:creationId xmlns:a16="http://schemas.microsoft.com/office/drawing/2014/main" id="{5A9E1821-43C2-4F55-8E43-A648A148B2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2061" y="3520636"/>
            <a:ext cx="1385999" cy="1385999"/>
          </a:xfrm>
          <a:prstGeom prst="rect">
            <a:avLst/>
          </a:prstGeom>
        </p:spPr>
      </p:pic>
      <p:pic>
        <p:nvPicPr>
          <p:cNvPr id="83" name="Picture 82">
            <a:extLst>
              <a:ext uri="{FF2B5EF4-FFF2-40B4-BE49-F238E27FC236}">
                <a16:creationId xmlns:a16="http://schemas.microsoft.com/office/drawing/2014/main" id="{4EC604DB-EA80-44EA-AF16-44922EC7EC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665" y="5306883"/>
            <a:ext cx="1385999" cy="1385999"/>
          </a:xfrm>
          <a:prstGeom prst="rect">
            <a:avLst/>
          </a:prstGeom>
        </p:spPr>
      </p:pic>
      <p:pic>
        <p:nvPicPr>
          <p:cNvPr id="84" name="Picture 83">
            <a:extLst>
              <a:ext uri="{FF2B5EF4-FFF2-40B4-BE49-F238E27FC236}">
                <a16:creationId xmlns:a16="http://schemas.microsoft.com/office/drawing/2014/main" id="{DF8AA395-D6BE-4176-B4AE-F512AACC2D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45500" y="5302320"/>
            <a:ext cx="1385999" cy="1385999"/>
          </a:xfrm>
          <a:prstGeom prst="rect">
            <a:avLst/>
          </a:prstGeom>
        </p:spPr>
      </p:pic>
      <p:pic>
        <p:nvPicPr>
          <p:cNvPr id="85" name="Picture 84">
            <a:extLst>
              <a:ext uri="{FF2B5EF4-FFF2-40B4-BE49-F238E27FC236}">
                <a16:creationId xmlns:a16="http://schemas.microsoft.com/office/drawing/2014/main" id="{519582DF-DFB9-4C5D-B9A5-38632A9F8B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62061" y="5302319"/>
            <a:ext cx="1385999" cy="1385999"/>
          </a:xfrm>
          <a:prstGeom prst="rect">
            <a:avLst/>
          </a:prstGeom>
        </p:spPr>
      </p:pic>
      <p:pic>
        <p:nvPicPr>
          <p:cNvPr id="87" name="Picture Placeholder 46" descr="A picture containing circle&#10;&#10;Description automatically generated">
            <a:extLst>
              <a:ext uri="{FF2B5EF4-FFF2-40B4-BE49-F238E27FC236}">
                <a16:creationId xmlns:a16="http://schemas.microsoft.com/office/drawing/2014/main" id="{5028C7DB-636A-4D49-9492-6EC361C1E316}"/>
              </a:ext>
            </a:extLst>
          </p:cNvPr>
          <p:cNvPicPr>
            <a:picLocks noChangeAspect="1"/>
          </p:cNvPicPr>
          <p:nvPr/>
        </p:nvPicPr>
        <p:blipFill rotWithShape="1">
          <a:blip r:embed="rId11">
            <a:extLst>
              <a:ext uri="{28A0092B-C50C-407E-A947-70E740481C1C}">
                <a14:useLocalDpi xmlns:a14="http://schemas.microsoft.com/office/drawing/2010/main" val="0"/>
              </a:ext>
            </a:extLst>
          </a:blip>
          <a:srcRect l="-18803" t="-21522" r="-18861" b="-17402"/>
          <a:stretch/>
        </p:blipFill>
        <p:spPr>
          <a:xfrm>
            <a:off x="4245427" y="1671451"/>
            <a:ext cx="1386000" cy="1386000"/>
          </a:xfrm>
          <a:prstGeom prst="ellipse">
            <a:avLst/>
          </a:prstGeom>
          <a:solidFill>
            <a:schemeClr val="tx1"/>
          </a:solidFill>
        </p:spPr>
      </p:pic>
      <p:pic>
        <p:nvPicPr>
          <p:cNvPr id="88" name="Picture Placeholder 48" descr="A picture containing shape&#10;&#10;Description automatically generated">
            <a:extLst>
              <a:ext uri="{FF2B5EF4-FFF2-40B4-BE49-F238E27FC236}">
                <a16:creationId xmlns:a16="http://schemas.microsoft.com/office/drawing/2014/main" id="{295EB28A-3C88-4415-B49C-496EF126CD2D}"/>
              </a:ext>
            </a:extLst>
          </p:cNvPr>
          <p:cNvPicPr>
            <a:picLocks noChangeAspect="1"/>
          </p:cNvPicPr>
          <p:nvPr/>
        </p:nvPicPr>
        <p:blipFill rotWithShape="1">
          <a:blip r:embed="rId12">
            <a:extLst>
              <a:ext uri="{28A0092B-C50C-407E-A947-70E740481C1C}">
                <a14:useLocalDpi xmlns:a14="http://schemas.microsoft.com/office/drawing/2010/main" val="0"/>
              </a:ext>
            </a:extLst>
          </a:blip>
          <a:srcRect l="-16556" t="-29840" r="-16556" b="-29840"/>
          <a:stretch/>
        </p:blipFill>
        <p:spPr>
          <a:xfrm>
            <a:off x="803542" y="5302318"/>
            <a:ext cx="1386000" cy="1386000"/>
          </a:xfrm>
          <a:prstGeom prst="ellipse">
            <a:avLst/>
          </a:prstGeom>
          <a:solidFill>
            <a:schemeClr val="tx1"/>
          </a:solidFill>
        </p:spPr>
      </p:pic>
      <p:pic>
        <p:nvPicPr>
          <p:cNvPr id="89" name="Picture Placeholder 50" descr="Icon, circle&#10;&#10;Description automatically generated">
            <a:extLst>
              <a:ext uri="{FF2B5EF4-FFF2-40B4-BE49-F238E27FC236}">
                <a16:creationId xmlns:a16="http://schemas.microsoft.com/office/drawing/2014/main" id="{049FB4F5-4187-4627-90D4-281F6C116351}"/>
              </a:ext>
            </a:extLst>
          </p:cNvPr>
          <p:cNvPicPr>
            <a:picLocks noChangeAspect="1"/>
          </p:cNvPicPr>
          <p:nvPr/>
        </p:nvPicPr>
        <p:blipFill rotWithShape="1">
          <a:blip r:embed="rId13">
            <a:extLst>
              <a:ext uri="{28A0092B-C50C-407E-A947-70E740481C1C}">
                <a14:useLocalDpi xmlns:a14="http://schemas.microsoft.com/office/drawing/2010/main" val="0"/>
              </a:ext>
            </a:extLst>
          </a:blip>
          <a:srcRect l="-18132" t="-18615" r="-18132" b="-12763"/>
          <a:stretch/>
        </p:blipFill>
        <p:spPr>
          <a:xfrm>
            <a:off x="4259378" y="5307778"/>
            <a:ext cx="1386000" cy="1386000"/>
          </a:xfrm>
          <a:prstGeom prst="ellipse">
            <a:avLst/>
          </a:prstGeom>
          <a:solidFill>
            <a:schemeClr val="tx1"/>
          </a:solidFill>
        </p:spPr>
      </p:pic>
      <p:pic>
        <p:nvPicPr>
          <p:cNvPr id="90" name="Picture Placeholder 52" descr="Shape, arrow, circle&#10;&#10;Description automatically generated">
            <a:extLst>
              <a:ext uri="{FF2B5EF4-FFF2-40B4-BE49-F238E27FC236}">
                <a16:creationId xmlns:a16="http://schemas.microsoft.com/office/drawing/2014/main" id="{9F3E208E-0152-42B9-95A4-EC2E7AE45D51}"/>
              </a:ext>
            </a:extLst>
          </p:cNvPr>
          <p:cNvPicPr>
            <a:picLocks noChangeAspect="1"/>
          </p:cNvPicPr>
          <p:nvPr/>
        </p:nvPicPr>
        <p:blipFill rotWithShape="1">
          <a:blip r:embed="rId14">
            <a:extLst>
              <a:ext uri="{28A0092B-C50C-407E-A947-70E740481C1C}">
                <a14:useLocalDpi xmlns:a14="http://schemas.microsoft.com/office/drawing/2010/main" val="0"/>
              </a:ext>
            </a:extLst>
          </a:blip>
          <a:srcRect l="-28727" t="-17124" r="-31986" b="-12778"/>
          <a:stretch/>
        </p:blipFill>
        <p:spPr>
          <a:xfrm>
            <a:off x="7671254" y="3505289"/>
            <a:ext cx="1386000" cy="1386000"/>
          </a:xfrm>
          <a:prstGeom prst="ellipse">
            <a:avLst/>
          </a:prstGeom>
          <a:solidFill>
            <a:schemeClr val="tx1"/>
          </a:solidFill>
        </p:spPr>
      </p:pic>
      <p:pic>
        <p:nvPicPr>
          <p:cNvPr id="91" name="Picture Placeholder 37" descr="Shape, arrow&#10;&#10;Description automatically generated">
            <a:extLst>
              <a:ext uri="{FF2B5EF4-FFF2-40B4-BE49-F238E27FC236}">
                <a16:creationId xmlns:a16="http://schemas.microsoft.com/office/drawing/2014/main" id="{9BAFB1A3-3AA9-4409-8B83-C23606F63607}"/>
              </a:ext>
            </a:extLst>
          </p:cNvPr>
          <p:cNvPicPr>
            <a:picLocks noChangeAspect="1"/>
          </p:cNvPicPr>
          <p:nvPr/>
        </p:nvPicPr>
        <p:blipFill rotWithShape="1">
          <a:blip r:embed="rId15">
            <a:extLst>
              <a:ext uri="{28A0092B-C50C-407E-A947-70E740481C1C}">
                <a14:useLocalDpi xmlns:a14="http://schemas.microsoft.com/office/drawing/2010/main" val="0"/>
              </a:ext>
            </a:extLst>
          </a:blip>
          <a:srcRect l="-11626" t="-31046" r="-11722" b="-36866"/>
          <a:stretch/>
        </p:blipFill>
        <p:spPr>
          <a:xfrm>
            <a:off x="795888" y="1738917"/>
            <a:ext cx="1385887" cy="1385887"/>
          </a:xfrm>
          <a:prstGeom prst="ellipse">
            <a:avLst/>
          </a:prstGeom>
          <a:solidFill>
            <a:schemeClr val="tx1"/>
          </a:solidFill>
        </p:spPr>
      </p:pic>
      <p:pic>
        <p:nvPicPr>
          <p:cNvPr id="92" name="Picture Placeholder 54" descr="A picture containing text&#10;&#10;Description automatically generated">
            <a:extLst>
              <a:ext uri="{FF2B5EF4-FFF2-40B4-BE49-F238E27FC236}">
                <a16:creationId xmlns:a16="http://schemas.microsoft.com/office/drawing/2014/main" id="{3E0A6B74-0863-4DB7-A210-F419D404AAEC}"/>
              </a:ext>
            </a:extLst>
          </p:cNvPr>
          <p:cNvPicPr>
            <a:picLocks noChangeAspect="1"/>
          </p:cNvPicPr>
          <p:nvPr/>
        </p:nvPicPr>
        <p:blipFill rotWithShape="1">
          <a:blip r:embed="rId16">
            <a:extLst>
              <a:ext uri="{28A0092B-C50C-407E-A947-70E740481C1C}">
                <a14:useLocalDpi xmlns:a14="http://schemas.microsoft.com/office/drawing/2010/main" val="0"/>
              </a:ext>
            </a:extLst>
          </a:blip>
          <a:srcRect l="-35141" t="-14249" r="-35141" b="-18739"/>
          <a:stretch/>
        </p:blipFill>
        <p:spPr>
          <a:xfrm>
            <a:off x="7671254" y="1671451"/>
            <a:ext cx="1386000" cy="1386000"/>
          </a:xfrm>
          <a:prstGeom prst="ellipse">
            <a:avLst/>
          </a:prstGeom>
          <a:solidFill>
            <a:schemeClr val="tx1"/>
          </a:solidFill>
        </p:spPr>
      </p:pic>
      <p:pic>
        <p:nvPicPr>
          <p:cNvPr id="93" name="Picture Placeholder 56" descr="A picture containing necklace, drawing&#10;&#10;Description automatically generated">
            <a:extLst>
              <a:ext uri="{FF2B5EF4-FFF2-40B4-BE49-F238E27FC236}">
                <a16:creationId xmlns:a16="http://schemas.microsoft.com/office/drawing/2014/main" id="{A3B42041-8829-4F86-925F-666BE08624FA}"/>
              </a:ext>
            </a:extLst>
          </p:cNvPr>
          <p:cNvPicPr>
            <a:picLocks noChangeAspect="1"/>
          </p:cNvPicPr>
          <p:nvPr/>
        </p:nvPicPr>
        <p:blipFill rotWithShape="1">
          <a:blip r:embed="rId17">
            <a:extLst>
              <a:ext uri="{28A0092B-C50C-407E-A947-70E740481C1C}">
                <a14:useLocalDpi xmlns:a14="http://schemas.microsoft.com/office/drawing/2010/main" val="0"/>
              </a:ext>
            </a:extLst>
          </a:blip>
          <a:srcRect l="-27305" t="-20019" r="-27305" b="-20019"/>
          <a:stretch/>
        </p:blipFill>
        <p:spPr>
          <a:xfrm>
            <a:off x="752088" y="3550766"/>
            <a:ext cx="1386000" cy="1386000"/>
          </a:xfrm>
          <a:prstGeom prst="ellipse">
            <a:avLst/>
          </a:prstGeom>
          <a:solidFill>
            <a:schemeClr val="tx1"/>
          </a:solidFill>
        </p:spPr>
      </p:pic>
      <p:pic>
        <p:nvPicPr>
          <p:cNvPr id="94" name="Picture Placeholder 58" descr="Shape, circle&#10;&#10;Description automatically generated">
            <a:extLst>
              <a:ext uri="{FF2B5EF4-FFF2-40B4-BE49-F238E27FC236}">
                <a16:creationId xmlns:a16="http://schemas.microsoft.com/office/drawing/2014/main" id="{5E66C6E3-6B48-4F01-9BC6-A058C0E35BB0}"/>
              </a:ext>
            </a:extLst>
          </p:cNvPr>
          <p:cNvPicPr>
            <a:picLocks noChangeAspect="1"/>
          </p:cNvPicPr>
          <p:nvPr/>
        </p:nvPicPr>
        <p:blipFill rotWithShape="1">
          <a:blip r:embed="rId18">
            <a:extLst>
              <a:ext uri="{28A0092B-C50C-407E-A947-70E740481C1C}">
                <a14:useLocalDpi xmlns:a14="http://schemas.microsoft.com/office/drawing/2010/main" val="0"/>
              </a:ext>
            </a:extLst>
          </a:blip>
          <a:srcRect l="-25465" t="-25521" r="-25465" b="-25521"/>
          <a:stretch/>
        </p:blipFill>
        <p:spPr>
          <a:xfrm>
            <a:off x="4240975" y="3500224"/>
            <a:ext cx="1386000" cy="1386000"/>
          </a:xfrm>
          <a:prstGeom prst="ellipse">
            <a:avLst/>
          </a:prstGeom>
          <a:solidFill>
            <a:schemeClr val="tx1"/>
          </a:solidFill>
        </p:spPr>
      </p:pic>
      <p:pic>
        <p:nvPicPr>
          <p:cNvPr id="95" name="Picture Placeholder 60" descr="Icon&#10;&#10;Description automatically generated">
            <a:extLst>
              <a:ext uri="{FF2B5EF4-FFF2-40B4-BE49-F238E27FC236}">
                <a16:creationId xmlns:a16="http://schemas.microsoft.com/office/drawing/2014/main" id="{B2679728-D980-4029-9D71-F4DB934B09F2}"/>
              </a:ext>
            </a:extLst>
          </p:cNvPr>
          <p:cNvPicPr>
            <a:picLocks noChangeAspect="1"/>
          </p:cNvPicPr>
          <p:nvPr/>
        </p:nvPicPr>
        <p:blipFill rotWithShape="1">
          <a:blip r:embed="rId19">
            <a:extLst>
              <a:ext uri="{28A0092B-C50C-407E-A947-70E740481C1C}">
                <a14:useLocalDpi xmlns:a14="http://schemas.microsoft.com/office/drawing/2010/main" val="0"/>
              </a:ext>
            </a:extLst>
          </a:blip>
          <a:srcRect l="-13459" t="-36517" r="-13459" b="-36517"/>
          <a:stretch/>
        </p:blipFill>
        <p:spPr>
          <a:xfrm>
            <a:off x="7680448" y="5299767"/>
            <a:ext cx="1386000" cy="1386000"/>
          </a:xfrm>
          <a:prstGeom prst="ellipse">
            <a:avLst/>
          </a:prstGeom>
          <a:solidFill>
            <a:schemeClr val="tx1"/>
          </a:solidFill>
        </p:spPr>
      </p:pic>
    </p:spTree>
    <p:extLst>
      <p:ext uri="{BB962C8B-B14F-4D97-AF65-F5344CB8AC3E}">
        <p14:creationId xmlns:p14="http://schemas.microsoft.com/office/powerpoint/2010/main" val="461372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FA0F-54FC-4413-914A-0A564E085E74}"/>
              </a:ext>
            </a:extLst>
          </p:cNvPr>
          <p:cNvSpPr>
            <a:spLocks noGrp="1"/>
          </p:cNvSpPr>
          <p:nvPr>
            <p:ph type="title"/>
          </p:nvPr>
        </p:nvSpPr>
        <p:spPr/>
        <p:txBody>
          <a:bodyPr/>
          <a:lstStyle/>
          <a:p>
            <a:r>
              <a:rPr lang="en-GB" dirty="0"/>
              <a:t>More details on the 9 challenges</a:t>
            </a:r>
          </a:p>
        </p:txBody>
      </p:sp>
    </p:spTree>
    <p:extLst>
      <p:ext uri="{BB962C8B-B14F-4D97-AF65-F5344CB8AC3E}">
        <p14:creationId xmlns:p14="http://schemas.microsoft.com/office/powerpoint/2010/main" val="67557759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5896-C873-4E6D-96CF-B51952CF0DB7}"/>
              </a:ext>
            </a:extLst>
          </p:cNvPr>
          <p:cNvSpPr>
            <a:spLocks noGrp="1"/>
          </p:cNvSpPr>
          <p:nvPr>
            <p:ph type="title"/>
          </p:nvPr>
        </p:nvSpPr>
        <p:spPr/>
        <p:txBody>
          <a:bodyPr/>
          <a:lstStyle/>
          <a:p>
            <a:r>
              <a:rPr lang="en-GB"/>
              <a:t>9 challenges | £20m awards | apply today </a:t>
            </a:r>
          </a:p>
        </p:txBody>
      </p:sp>
      <p:sp>
        <p:nvSpPr>
          <p:cNvPr id="4" name="Text Placeholder 3">
            <a:extLst>
              <a:ext uri="{FF2B5EF4-FFF2-40B4-BE49-F238E27FC236}">
                <a16:creationId xmlns:a16="http://schemas.microsoft.com/office/drawing/2014/main" id="{D3225A4E-10FE-44B7-BAB4-C975F33A27E5}"/>
              </a:ext>
            </a:extLst>
          </p:cNvPr>
          <p:cNvSpPr>
            <a:spLocks noGrp="1"/>
          </p:cNvSpPr>
          <p:nvPr>
            <p:ph type="body" sz="quarter" idx="13"/>
          </p:nvPr>
        </p:nvSpPr>
        <p:spPr>
          <a:xfrm>
            <a:off x="1098550" y="930275"/>
            <a:ext cx="7958293" cy="820738"/>
          </a:xfrm>
        </p:spPr>
        <p:txBody>
          <a:bodyPr/>
          <a:lstStyle/>
          <a:p>
            <a:r>
              <a:rPr lang="en-GB" dirty="0"/>
              <a:t>CHALLENGE: CACHEXIA</a:t>
            </a:r>
            <a:endParaRPr lang="en-GB" dirty="0">
              <a:ea typeface="Verdana"/>
            </a:endParaRPr>
          </a:p>
          <a:p>
            <a:endParaRPr lang="en-GB" dirty="0"/>
          </a:p>
          <a:p>
            <a:r>
              <a:rPr lang="en-GB" dirty="0"/>
              <a:t>Understand and reverse cachexia and declining performance status</a:t>
            </a:r>
            <a:endParaRPr lang="en-US" dirty="0"/>
          </a:p>
        </p:txBody>
      </p:sp>
      <p:sp>
        <p:nvSpPr>
          <p:cNvPr id="8" name="Oval 7">
            <a:extLst>
              <a:ext uri="{FF2B5EF4-FFF2-40B4-BE49-F238E27FC236}">
                <a16:creationId xmlns:a16="http://schemas.microsoft.com/office/drawing/2014/main" id="{6DD4A114-8038-4A39-9557-781F046C9ABC}"/>
              </a:ext>
            </a:extLst>
          </p:cNvPr>
          <p:cNvSpPr/>
          <p:nvPr/>
        </p:nvSpPr>
        <p:spPr>
          <a:xfrm>
            <a:off x="8646282" y="1577315"/>
            <a:ext cx="3048000" cy="3048000"/>
          </a:xfrm>
          <a:prstGeom prst="ellipse">
            <a:avLst/>
          </a:prstGeom>
          <a:blipFill>
            <a:blip r:embed="rId2"/>
            <a:stretch>
              <a:fillRect/>
            </a:stretch>
          </a:blipFill>
          <a:ln w="165100">
            <a:no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9" name="Rectangle 8">
            <a:extLst>
              <a:ext uri="{FF2B5EF4-FFF2-40B4-BE49-F238E27FC236}">
                <a16:creationId xmlns:a16="http://schemas.microsoft.com/office/drawing/2014/main" id="{00C9CB8E-043F-4A7A-802E-F4989EF65C81}"/>
              </a:ext>
            </a:extLst>
          </p:cNvPr>
          <p:cNvSpPr/>
          <p:nvPr/>
        </p:nvSpPr>
        <p:spPr>
          <a:xfrm>
            <a:off x="8826067" y="5330096"/>
            <a:ext cx="2624386" cy="648392"/>
          </a:xfrm>
          <a:prstGeom prst="rect">
            <a:avLst/>
          </a:prstGeom>
          <a:gradFill>
            <a:gsLst>
              <a:gs pos="23000">
                <a:schemeClr val="accent1"/>
              </a:gs>
              <a:gs pos="44000">
                <a:schemeClr val="accent2"/>
              </a:gs>
              <a:gs pos="100000">
                <a:schemeClr val="accent5"/>
              </a:gs>
              <a:gs pos="66000">
                <a:schemeClr val="accent4"/>
              </a:gs>
            </a:gsLst>
            <a:lin ang="3600000" scaled="0"/>
          </a:gradFill>
          <a:ln w="165100">
            <a:gradFill>
              <a:gsLst>
                <a:gs pos="23000">
                  <a:schemeClr val="accent1"/>
                </a:gs>
                <a:gs pos="44000">
                  <a:schemeClr val="accent2"/>
                </a:gs>
                <a:gs pos="100000">
                  <a:schemeClr val="accent5"/>
                </a:gs>
                <a:gs pos="66000">
                  <a:schemeClr val="accent4"/>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0" name="Rectangle 9">
            <a:extLst>
              <a:ext uri="{FF2B5EF4-FFF2-40B4-BE49-F238E27FC236}">
                <a16:creationId xmlns:a16="http://schemas.microsoft.com/office/drawing/2014/main" id="{A97A5CEA-33B1-476A-8EBF-A0072AA77E73}"/>
              </a:ext>
            </a:extLst>
          </p:cNvPr>
          <p:cNvSpPr/>
          <p:nvPr/>
        </p:nvSpPr>
        <p:spPr>
          <a:xfrm>
            <a:off x="9056844" y="5114696"/>
            <a:ext cx="2624386" cy="648392"/>
          </a:xfrm>
          <a:prstGeom prst="rect">
            <a:avLst/>
          </a:prstGeom>
          <a:solidFill>
            <a:schemeClr val="tx1"/>
          </a:solidFill>
          <a:ln w="165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1" name="TextBox 10">
            <a:extLst>
              <a:ext uri="{FF2B5EF4-FFF2-40B4-BE49-F238E27FC236}">
                <a16:creationId xmlns:a16="http://schemas.microsoft.com/office/drawing/2014/main" id="{EDD673A9-03D8-4778-830F-6543B2C7F922}"/>
              </a:ext>
            </a:extLst>
          </p:cNvPr>
          <p:cNvSpPr txBox="1"/>
          <p:nvPr/>
        </p:nvSpPr>
        <p:spPr>
          <a:xfrm>
            <a:off x="9213908" y="5184549"/>
            <a:ext cx="2351933" cy="496080"/>
          </a:xfrm>
          <a:prstGeom prst="rect">
            <a:avLst/>
          </a:prstGeom>
          <a:noFill/>
        </p:spPr>
        <p:txBody>
          <a:bodyPr wrap="square" lIns="0" tIns="0" rIns="0" bIns="0" rtlCol="0">
            <a:noAutofit/>
          </a:bodyPr>
          <a:lstStyle/>
          <a:p>
            <a:pPr algn="l">
              <a:lnSpc>
                <a:spcPct val="90000"/>
              </a:lnSpc>
            </a:pPr>
            <a:r>
              <a:rPr lang="en-GB" sz="1400">
                <a:solidFill>
                  <a:schemeClr val="bg1"/>
                </a:solidFill>
              </a:rPr>
              <a:t>Expressions of interest open until: 22 April 2021</a:t>
            </a:r>
          </a:p>
        </p:txBody>
      </p:sp>
      <p:sp>
        <p:nvSpPr>
          <p:cNvPr id="12" name="Content Placeholder 2">
            <a:extLst>
              <a:ext uri="{FF2B5EF4-FFF2-40B4-BE49-F238E27FC236}">
                <a16:creationId xmlns:a16="http://schemas.microsoft.com/office/drawing/2014/main" id="{D5E4E339-EF48-4AAE-9FE5-7E3D29EBFEDC}"/>
              </a:ext>
            </a:extLst>
          </p:cNvPr>
          <p:cNvSpPr txBox="1">
            <a:spLocks/>
          </p:cNvSpPr>
          <p:nvPr/>
        </p:nvSpPr>
        <p:spPr bwMode="gray">
          <a:xfrm>
            <a:off x="741547" y="1890370"/>
            <a:ext cx="7156591" cy="3838575"/>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01675" lvl="1" indent="-342900">
              <a:lnSpc>
                <a:spcPct val="100000"/>
              </a:lnSpc>
              <a:spcBef>
                <a:spcPts val="600"/>
              </a:spcBef>
              <a:spcAft>
                <a:spcPts val="300"/>
              </a:spcAft>
              <a:buFont typeface="Arial,Sans-Serif"/>
              <a:buChar char="•"/>
            </a:pPr>
            <a:r>
              <a:rPr lang="en-GB" b="0" dirty="0">
                <a:ea typeface="Verdana"/>
                <a:cs typeface="Calibri Light"/>
              </a:rPr>
              <a:t>This challenge calls for bold new approaches to better understand and treat cachexia, fatigue and declining performance status  </a:t>
            </a:r>
          </a:p>
          <a:p>
            <a:pPr marL="701675" lvl="1" indent="-342900">
              <a:lnSpc>
                <a:spcPct val="100000"/>
              </a:lnSpc>
              <a:spcBef>
                <a:spcPts val="600"/>
              </a:spcBef>
              <a:spcAft>
                <a:spcPts val="300"/>
              </a:spcAft>
              <a:buFont typeface="Arial,Sans-Serif"/>
              <a:buChar char="•"/>
            </a:pPr>
            <a:r>
              <a:rPr lang="en-GB" b="0" dirty="0">
                <a:ea typeface="Verdana"/>
                <a:cs typeface="Calibri Light"/>
              </a:rPr>
              <a:t>Teams should focus on addressing and reversing the causal mechanisms of cancer cachexia, declining performance status and fatigue independent of therapy </a:t>
            </a:r>
          </a:p>
          <a:p>
            <a:pPr marL="701675" lvl="1" indent="-342900">
              <a:lnSpc>
                <a:spcPct val="100000"/>
              </a:lnSpc>
              <a:spcBef>
                <a:spcPts val="600"/>
              </a:spcBef>
              <a:spcAft>
                <a:spcPts val="300"/>
              </a:spcAft>
              <a:buFont typeface="Arial,Sans-Serif"/>
              <a:buChar char="•"/>
            </a:pPr>
            <a:r>
              <a:rPr lang="en-GB" b="0" dirty="0">
                <a:ea typeface="Verdana"/>
                <a:cs typeface="Calibri Light"/>
              </a:rPr>
              <a:t>Teams should focus on how tumours interact with the stroma and host in this setting, as well as cancer cell intrinsic mechanisms </a:t>
            </a:r>
          </a:p>
          <a:p>
            <a:pPr marL="701675" lvl="1" indent="-342900">
              <a:lnSpc>
                <a:spcPct val="100000"/>
              </a:lnSpc>
              <a:spcBef>
                <a:spcPts val="600"/>
              </a:spcBef>
              <a:spcAft>
                <a:spcPts val="300"/>
              </a:spcAft>
              <a:buFont typeface="Arial,Sans-Serif"/>
              <a:buChar char="•"/>
            </a:pPr>
            <a:r>
              <a:rPr lang="en-GB" b="0" dirty="0">
                <a:ea typeface="Verdana"/>
                <a:cs typeface="Calibri Light"/>
              </a:rPr>
              <a:t>This will require a multidisciplinary research team that could include expertise in metabolism, endocrinology, biology, immunology, neurohormonal biology, clinical oncology, chemistry and pharmacology </a:t>
            </a:r>
          </a:p>
          <a:p>
            <a:pPr marL="701675" lvl="1" indent="-342900">
              <a:lnSpc>
                <a:spcPct val="100000"/>
              </a:lnSpc>
              <a:spcBef>
                <a:spcPts val="600"/>
              </a:spcBef>
              <a:spcAft>
                <a:spcPts val="300"/>
              </a:spcAft>
              <a:buFont typeface="Arial,Sans-Serif"/>
              <a:buChar char="•"/>
            </a:pPr>
            <a:r>
              <a:rPr lang="en-GB" dirty="0">
                <a:ea typeface="Verdana"/>
                <a:cs typeface="Calibri Light"/>
              </a:rPr>
              <a:t>Find out more and start your application:</a:t>
            </a:r>
            <a:br>
              <a:rPr lang="en-GB" b="0" dirty="0">
                <a:ea typeface="Verdana"/>
                <a:cs typeface="Calibri Light"/>
              </a:rPr>
            </a:br>
            <a:r>
              <a:rPr lang="en-GB" b="0" u="sng" dirty="0">
                <a:ea typeface="Verdana"/>
                <a:cs typeface="Calibri Light"/>
              </a:rPr>
              <a:t>cancergrandchallenges.org/challenges/cachexia</a:t>
            </a:r>
          </a:p>
        </p:txBody>
      </p:sp>
    </p:spTree>
    <p:extLst>
      <p:ext uri="{BB962C8B-B14F-4D97-AF65-F5344CB8AC3E}">
        <p14:creationId xmlns:p14="http://schemas.microsoft.com/office/powerpoint/2010/main" val="34145199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5896-C873-4E6D-96CF-B51952CF0DB7}"/>
              </a:ext>
            </a:extLst>
          </p:cNvPr>
          <p:cNvSpPr>
            <a:spLocks noGrp="1"/>
          </p:cNvSpPr>
          <p:nvPr>
            <p:ph type="title"/>
          </p:nvPr>
        </p:nvSpPr>
        <p:spPr/>
        <p:txBody>
          <a:bodyPr/>
          <a:lstStyle/>
          <a:p>
            <a:r>
              <a:rPr lang="en-GB"/>
              <a:t>9 challenges | £20m awards | apply today </a:t>
            </a:r>
          </a:p>
        </p:txBody>
      </p:sp>
      <p:sp>
        <p:nvSpPr>
          <p:cNvPr id="9" name="Rectangle 8">
            <a:extLst>
              <a:ext uri="{FF2B5EF4-FFF2-40B4-BE49-F238E27FC236}">
                <a16:creationId xmlns:a16="http://schemas.microsoft.com/office/drawing/2014/main" id="{00C9CB8E-043F-4A7A-802E-F4989EF65C81}"/>
              </a:ext>
            </a:extLst>
          </p:cNvPr>
          <p:cNvSpPr/>
          <p:nvPr/>
        </p:nvSpPr>
        <p:spPr>
          <a:xfrm>
            <a:off x="8826067" y="5330096"/>
            <a:ext cx="2624386" cy="648392"/>
          </a:xfrm>
          <a:prstGeom prst="rect">
            <a:avLst/>
          </a:prstGeom>
          <a:gradFill>
            <a:gsLst>
              <a:gs pos="23000">
                <a:schemeClr val="accent1"/>
              </a:gs>
              <a:gs pos="44000">
                <a:schemeClr val="accent2"/>
              </a:gs>
              <a:gs pos="100000">
                <a:schemeClr val="accent5"/>
              </a:gs>
              <a:gs pos="66000">
                <a:schemeClr val="accent4"/>
              </a:gs>
            </a:gsLst>
            <a:lin ang="3600000" scaled="0"/>
          </a:gradFill>
          <a:ln w="165100">
            <a:gradFill>
              <a:gsLst>
                <a:gs pos="23000">
                  <a:schemeClr val="accent1"/>
                </a:gs>
                <a:gs pos="44000">
                  <a:schemeClr val="accent2"/>
                </a:gs>
                <a:gs pos="100000">
                  <a:schemeClr val="accent5"/>
                </a:gs>
                <a:gs pos="66000">
                  <a:schemeClr val="accent4"/>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0" name="Rectangle 9">
            <a:extLst>
              <a:ext uri="{FF2B5EF4-FFF2-40B4-BE49-F238E27FC236}">
                <a16:creationId xmlns:a16="http://schemas.microsoft.com/office/drawing/2014/main" id="{A97A5CEA-33B1-476A-8EBF-A0072AA77E73}"/>
              </a:ext>
            </a:extLst>
          </p:cNvPr>
          <p:cNvSpPr/>
          <p:nvPr/>
        </p:nvSpPr>
        <p:spPr>
          <a:xfrm>
            <a:off x="9056844" y="5114696"/>
            <a:ext cx="2624386" cy="648392"/>
          </a:xfrm>
          <a:prstGeom prst="rect">
            <a:avLst/>
          </a:prstGeom>
          <a:solidFill>
            <a:schemeClr val="tx1"/>
          </a:solidFill>
          <a:ln w="165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1" name="TextBox 10">
            <a:extLst>
              <a:ext uri="{FF2B5EF4-FFF2-40B4-BE49-F238E27FC236}">
                <a16:creationId xmlns:a16="http://schemas.microsoft.com/office/drawing/2014/main" id="{EDD673A9-03D8-4778-830F-6543B2C7F922}"/>
              </a:ext>
            </a:extLst>
          </p:cNvPr>
          <p:cNvSpPr txBox="1"/>
          <p:nvPr/>
        </p:nvSpPr>
        <p:spPr>
          <a:xfrm>
            <a:off x="9213908" y="5184549"/>
            <a:ext cx="2351933" cy="496080"/>
          </a:xfrm>
          <a:prstGeom prst="rect">
            <a:avLst/>
          </a:prstGeom>
          <a:noFill/>
        </p:spPr>
        <p:txBody>
          <a:bodyPr wrap="square" lIns="0" tIns="0" rIns="0" bIns="0" rtlCol="0">
            <a:noAutofit/>
          </a:bodyPr>
          <a:lstStyle/>
          <a:p>
            <a:pPr algn="l">
              <a:lnSpc>
                <a:spcPct val="90000"/>
              </a:lnSpc>
            </a:pPr>
            <a:r>
              <a:rPr lang="en-GB" sz="1400">
                <a:solidFill>
                  <a:schemeClr val="bg1"/>
                </a:solidFill>
              </a:rPr>
              <a:t>Expressions of interest open until: 22 April 2021</a:t>
            </a:r>
          </a:p>
        </p:txBody>
      </p:sp>
      <p:sp>
        <p:nvSpPr>
          <p:cNvPr id="13" name="Oval 12">
            <a:extLst>
              <a:ext uri="{FF2B5EF4-FFF2-40B4-BE49-F238E27FC236}">
                <a16:creationId xmlns:a16="http://schemas.microsoft.com/office/drawing/2014/main" id="{38232F1E-B72B-4699-9BE0-EF0E4B015C7B}"/>
              </a:ext>
            </a:extLst>
          </p:cNvPr>
          <p:cNvSpPr/>
          <p:nvPr/>
        </p:nvSpPr>
        <p:spPr>
          <a:xfrm>
            <a:off x="8646282" y="1577315"/>
            <a:ext cx="3048000" cy="3048000"/>
          </a:xfrm>
          <a:prstGeom prst="ellipse">
            <a:avLst/>
          </a:prstGeom>
          <a:blipFill>
            <a:blip r:embed="rId2"/>
            <a:stretch>
              <a:fillRect/>
            </a:stretch>
          </a:blipFill>
          <a:ln w="165100">
            <a:no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5" name="Text Placeholder 3">
            <a:extLst>
              <a:ext uri="{FF2B5EF4-FFF2-40B4-BE49-F238E27FC236}">
                <a16:creationId xmlns:a16="http://schemas.microsoft.com/office/drawing/2014/main" id="{B813E8FB-0D1A-40FF-9BAF-5317C359D10F}"/>
              </a:ext>
            </a:extLst>
          </p:cNvPr>
          <p:cNvSpPr>
            <a:spLocks noGrp="1"/>
          </p:cNvSpPr>
          <p:nvPr>
            <p:ph type="body" sz="quarter" idx="13"/>
          </p:nvPr>
        </p:nvSpPr>
        <p:spPr>
          <a:xfrm>
            <a:off x="1098551" y="930275"/>
            <a:ext cx="6660000" cy="820738"/>
          </a:xfrm>
        </p:spPr>
        <p:txBody>
          <a:bodyPr/>
          <a:lstStyle/>
          <a:p>
            <a:r>
              <a:rPr lang="en-GB" dirty="0"/>
              <a:t>CHALLENGE: DORMANCY </a:t>
            </a:r>
            <a:br>
              <a:rPr lang="en-GB" dirty="0"/>
            </a:br>
            <a:endParaRPr lang="en-GB" dirty="0"/>
          </a:p>
          <a:p>
            <a:r>
              <a:rPr lang="en-GB" dirty="0"/>
              <a:t>Identify and target dormant cancer cells</a:t>
            </a:r>
            <a:endParaRPr lang="en-US" dirty="0"/>
          </a:p>
        </p:txBody>
      </p:sp>
      <p:sp>
        <p:nvSpPr>
          <p:cNvPr id="14" name="Content Placeholder 2">
            <a:extLst>
              <a:ext uri="{FF2B5EF4-FFF2-40B4-BE49-F238E27FC236}">
                <a16:creationId xmlns:a16="http://schemas.microsoft.com/office/drawing/2014/main" id="{8AE66C8C-B40A-439B-87CB-C7F334D77CED}"/>
              </a:ext>
            </a:extLst>
          </p:cNvPr>
          <p:cNvSpPr txBox="1">
            <a:spLocks/>
          </p:cNvSpPr>
          <p:nvPr/>
        </p:nvSpPr>
        <p:spPr bwMode="gray">
          <a:xfrm>
            <a:off x="741547" y="1890370"/>
            <a:ext cx="7156591" cy="3838575"/>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01675" lvl="1" indent="-342900">
              <a:lnSpc>
                <a:spcPct val="100000"/>
              </a:lnSpc>
              <a:spcBef>
                <a:spcPts val="600"/>
              </a:spcBef>
              <a:spcAft>
                <a:spcPts val="300"/>
              </a:spcAft>
              <a:buFont typeface="Arial,Sans-Serif"/>
              <a:buChar char="•"/>
            </a:pPr>
            <a:r>
              <a:rPr lang="en-GB" b="0" dirty="0">
                <a:ea typeface="Verdana"/>
                <a:cs typeface="Calibri Light"/>
              </a:rPr>
              <a:t>This challenge specifically relates to the study of dormant cells that exist after seemingly successful treatment (i.e. following a latent period where the cancer patient displays no clinical symptoms)  </a:t>
            </a:r>
          </a:p>
          <a:p>
            <a:pPr marL="701675" lvl="1" indent="-342900">
              <a:lnSpc>
                <a:spcPct val="100000"/>
              </a:lnSpc>
              <a:spcBef>
                <a:spcPts val="600"/>
              </a:spcBef>
              <a:spcAft>
                <a:spcPts val="300"/>
              </a:spcAft>
              <a:buFont typeface="Arial,Sans-Serif"/>
              <a:buChar char="•"/>
            </a:pPr>
            <a:r>
              <a:rPr lang="en-GB" b="0" dirty="0">
                <a:ea typeface="Verdana"/>
                <a:cs typeface="Calibri Light"/>
              </a:rPr>
              <a:t>Teams should aim to better understand the molecular mechanisms that regulate the dormant state and use this understanding to develop therapeutic strategies </a:t>
            </a:r>
          </a:p>
          <a:p>
            <a:pPr marL="701675" lvl="1" indent="-342900">
              <a:lnSpc>
                <a:spcPct val="100000"/>
              </a:lnSpc>
              <a:spcBef>
                <a:spcPts val="600"/>
              </a:spcBef>
              <a:spcAft>
                <a:spcPts val="300"/>
              </a:spcAft>
              <a:buFont typeface="Arial,Sans-Serif"/>
              <a:buChar char="•"/>
            </a:pPr>
            <a:r>
              <a:rPr lang="en-GB" b="0" dirty="0">
                <a:ea typeface="Verdana"/>
                <a:cs typeface="Calibri Light"/>
              </a:rPr>
              <a:t>Teams will have to develop relevant experimental models to allow detailed consideration of both tumour intrinsic and extrinsic factors that regulate dormant cell behaviour; studies should also be extended into human systems </a:t>
            </a:r>
          </a:p>
          <a:p>
            <a:pPr marL="701675" lvl="1" indent="-342900">
              <a:lnSpc>
                <a:spcPct val="100000"/>
              </a:lnSpc>
              <a:spcBef>
                <a:spcPts val="600"/>
              </a:spcBef>
              <a:spcAft>
                <a:spcPts val="300"/>
              </a:spcAft>
              <a:buFont typeface="Arial,Sans-Serif"/>
              <a:buChar char="•"/>
            </a:pPr>
            <a:r>
              <a:rPr lang="en-GB" b="0" dirty="0">
                <a:ea typeface="Verdana"/>
                <a:cs typeface="Calibri Light"/>
              </a:rPr>
              <a:t>Addressing this challenge will require a multidisciplinary team, which may include expertise in biology, mouse modelling, and clinical oncology to overcome the barriers of how to identify and isolate dormant cells </a:t>
            </a:r>
          </a:p>
          <a:p>
            <a:pPr marL="701675" lvl="1" indent="-342900">
              <a:lnSpc>
                <a:spcPct val="100000"/>
              </a:lnSpc>
              <a:spcBef>
                <a:spcPts val="600"/>
              </a:spcBef>
              <a:spcAft>
                <a:spcPts val="300"/>
              </a:spcAft>
              <a:buFont typeface="Arial,Sans-Serif"/>
              <a:buChar char="•"/>
            </a:pPr>
            <a:r>
              <a:rPr lang="en-GB" dirty="0">
                <a:ea typeface="Verdana"/>
                <a:cs typeface="Calibri Light"/>
              </a:rPr>
              <a:t>Find out more and start your application:</a:t>
            </a:r>
            <a:br>
              <a:rPr lang="en-GB" b="0" dirty="0">
                <a:ea typeface="Verdana"/>
                <a:cs typeface="Calibri Light"/>
              </a:rPr>
            </a:br>
            <a:r>
              <a:rPr lang="en-GB" b="0" u="sng" dirty="0">
                <a:ea typeface="Verdana"/>
                <a:cs typeface="Calibri Light"/>
              </a:rPr>
              <a:t>cancergrandchallenges.org/challenges/dormancy</a:t>
            </a:r>
            <a:endParaRPr lang="en-GB" b="0" dirty="0">
              <a:ea typeface="Verdana"/>
              <a:cs typeface="Verdana"/>
            </a:endParaRPr>
          </a:p>
          <a:p>
            <a:pPr marL="701675" lvl="1" indent="-342900">
              <a:lnSpc>
                <a:spcPct val="100000"/>
              </a:lnSpc>
              <a:spcBef>
                <a:spcPts val="600"/>
              </a:spcBef>
              <a:spcAft>
                <a:spcPts val="300"/>
              </a:spcAft>
              <a:buFont typeface="Arial,Sans-Serif"/>
              <a:buChar char="•"/>
            </a:pPr>
            <a:endParaRPr lang="en-GB" b="0" u="sng" dirty="0">
              <a:ea typeface="Verdana"/>
              <a:cs typeface="Calibri Light"/>
            </a:endParaRPr>
          </a:p>
        </p:txBody>
      </p:sp>
    </p:spTree>
    <p:extLst>
      <p:ext uri="{BB962C8B-B14F-4D97-AF65-F5344CB8AC3E}">
        <p14:creationId xmlns:p14="http://schemas.microsoft.com/office/powerpoint/2010/main" val="24485435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A651D6FC-9888-4E71-A14E-DEB6B0BC1FE3}"/>
              </a:ext>
            </a:extLst>
          </p:cNvPr>
          <p:cNvSpPr/>
          <p:nvPr/>
        </p:nvSpPr>
        <p:spPr>
          <a:xfrm>
            <a:off x="8646282" y="1577315"/>
            <a:ext cx="3048000" cy="3048000"/>
          </a:xfrm>
          <a:prstGeom prst="ellipse">
            <a:avLst/>
          </a:prstGeom>
          <a:blipFill>
            <a:blip r:embed="rId2"/>
            <a:stretch>
              <a:fillRect/>
            </a:stretch>
          </a:blipFill>
          <a:ln w="165100">
            <a:no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2" name="Title 1">
            <a:extLst>
              <a:ext uri="{FF2B5EF4-FFF2-40B4-BE49-F238E27FC236}">
                <a16:creationId xmlns:a16="http://schemas.microsoft.com/office/drawing/2014/main" id="{F7A15896-C873-4E6D-96CF-B51952CF0DB7}"/>
              </a:ext>
            </a:extLst>
          </p:cNvPr>
          <p:cNvSpPr>
            <a:spLocks noGrp="1"/>
          </p:cNvSpPr>
          <p:nvPr>
            <p:ph type="title"/>
          </p:nvPr>
        </p:nvSpPr>
        <p:spPr/>
        <p:txBody>
          <a:bodyPr/>
          <a:lstStyle/>
          <a:p>
            <a:r>
              <a:rPr lang="en-GB"/>
              <a:t>9 challenges | £20m awards | apply today </a:t>
            </a:r>
          </a:p>
        </p:txBody>
      </p:sp>
      <p:sp>
        <p:nvSpPr>
          <p:cNvPr id="9" name="Rectangle 8">
            <a:extLst>
              <a:ext uri="{FF2B5EF4-FFF2-40B4-BE49-F238E27FC236}">
                <a16:creationId xmlns:a16="http://schemas.microsoft.com/office/drawing/2014/main" id="{00C9CB8E-043F-4A7A-802E-F4989EF65C81}"/>
              </a:ext>
            </a:extLst>
          </p:cNvPr>
          <p:cNvSpPr/>
          <p:nvPr/>
        </p:nvSpPr>
        <p:spPr>
          <a:xfrm>
            <a:off x="8826067" y="5330096"/>
            <a:ext cx="2624386" cy="648392"/>
          </a:xfrm>
          <a:prstGeom prst="rect">
            <a:avLst/>
          </a:prstGeom>
          <a:gradFill>
            <a:gsLst>
              <a:gs pos="23000">
                <a:schemeClr val="accent1"/>
              </a:gs>
              <a:gs pos="44000">
                <a:schemeClr val="accent2"/>
              </a:gs>
              <a:gs pos="100000">
                <a:schemeClr val="accent5"/>
              </a:gs>
              <a:gs pos="66000">
                <a:schemeClr val="accent4"/>
              </a:gs>
            </a:gsLst>
            <a:lin ang="3600000" scaled="0"/>
          </a:gradFill>
          <a:ln w="165100">
            <a:gradFill>
              <a:gsLst>
                <a:gs pos="23000">
                  <a:schemeClr val="accent1"/>
                </a:gs>
                <a:gs pos="44000">
                  <a:schemeClr val="accent2"/>
                </a:gs>
                <a:gs pos="100000">
                  <a:schemeClr val="accent5"/>
                </a:gs>
                <a:gs pos="66000">
                  <a:schemeClr val="accent4"/>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0" name="Rectangle 9">
            <a:extLst>
              <a:ext uri="{FF2B5EF4-FFF2-40B4-BE49-F238E27FC236}">
                <a16:creationId xmlns:a16="http://schemas.microsoft.com/office/drawing/2014/main" id="{A97A5CEA-33B1-476A-8EBF-A0072AA77E73}"/>
              </a:ext>
            </a:extLst>
          </p:cNvPr>
          <p:cNvSpPr/>
          <p:nvPr/>
        </p:nvSpPr>
        <p:spPr>
          <a:xfrm>
            <a:off x="9056844" y="5114696"/>
            <a:ext cx="2624386" cy="648392"/>
          </a:xfrm>
          <a:prstGeom prst="rect">
            <a:avLst/>
          </a:prstGeom>
          <a:solidFill>
            <a:schemeClr val="tx1"/>
          </a:solidFill>
          <a:ln w="165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1" name="TextBox 10">
            <a:extLst>
              <a:ext uri="{FF2B5EF4-FFF2-40B4-BE49-F238E27FC236}">
                <a16:creationId xmlns:a16="http://schemas.microsoft.com/office/drawing/2014/main" id="{EDD673A9-03D8-4778-830F-6543B2C7F922}"/>
              </a:ext>
            </a:extLst>
          </p:cNvPr>
          <p:cNvSpPr txBox="1"/>
          <p:nvPr/>
        </p:nvSpPr>
        <p:spPr>
          <a:xfrm>
            <a:off x="9213908" y="5184549"/>
            <a:ext cx="2351933" cy="496080"/>
          </a:xfrm>
          <a:prstGeom prst="rect">
            <a:avLst/>
          </a:prstGeom>
          <a:noFill/>
        </p:spPr>
        <p:txBody>
          <a:bodyPr wrap="square" lIns="0" tIns="0" rIns="0" bIns="0" rtlCol="0">
            <a:noAutofit/>
          </a:bodyPr>
          <a:lstStyle/>
          <a:p>
            <a:pPr algn="l">
              <a:lnSpc>
                <a:spcPct val="90000"/>
              </a:lnSpc>
            </a:pPr>
            <a:r>
              <a:rPr lang="en-GB" sz="1400">
                <a:solidFill>
                  <a:schemeClr val="bg1"/>
                </a:solidFill>
              </a:rPr>
              <a:t>Expressions of interest open until: 22 April 2021</a:t>
            </a:r>
          </a:p>
        </p:txBody>
      </p:sp>
      <p:sp>
        <p:nvSpPr>
          <p:cNvPr id="15" name="Text Placeholder 3">
            <a:extLst>
              <a:ext uri="{FF2B5EF4-FFF2-40B4-BE49-F238E27FC236}">
                <a16:creationId xmlns:a16="http://schemas.microsoft.com/office/drawing/2014/main" id="{B813E8FB-0D1A-40FF-9BAF-5317C359D10F}"/>
              </a:ext>
            </a:extLst>
          </p:cNvPr>
          <p:cNvSpPr>
            <a:spLocks noGrp="1"/>
          </p:cNvSpPr>
          <p:nvPr>
            <p:ph type="body" sz="quarter" idx="13"/>
          </p:nvPr>
        </p:nvSpPr>
        <p:spPr>
          <a:xfrm>
            <a:off x="1098551" y="930275"/>
            <a:ext cx="6660000" cy="820738"/>
          </a:xfrm>
        </p:spPr>
        <p:txBody>
          <a:bodyPr/>
          <a:lstStyle/>
          <a:p>
            <a:r>
              <a:rPr lang="en-GB"/>
              <a:t>CHALLENGE: E-CIGARETTES </a:t>
            </a:r>
            <a:br>
              <a:rPr lang="en-GB"/>
            </a:br>
            <a:endParaRPr lang="en-GB"/>
          </a:p>
          <a:p>
            <a:r>
              <a:rPr lang="en-GB"/>
              <a:t>Determine the potential benefits and risks of e-cigarettes</a:t>
            </a:r>
            <a:endParaRPr lang="en-US"/>
          </a:p>
        </p:txBody>
      </p:sp>
      <p:sp>
        <p:nvSpPr>
          <p:cNvPr id="13" name="Content Placeholder 2">
            <a:extLst>
              <a:ext uri="{FF2B5EF4-FFF2-40B4-BE49-F238E27FC236}">
                <a16:creationId xmlns:a16="http://schemas.microsoft.com/office/drawing/2014/main" id="{9DDE3A5D-C4AF-4549-BB6D-31950E3D59CE}"/>
              </a:ext>
            </a:extLst>
          </p:cNvPr>
          <p:cNvSpPr txBox="1">
            <a:spLocks/>
          </p:cNvSpPr>
          <p:nvPr/>
        </p:nvSpPr>
        <p:spPr bwMode="gray">
          <a:xfrm>
            <a:off x="741547" y="1890370"/>
            <a:ext cx="7156591" cy="3838575"/>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01675" lvl="1" indent="-342900">
              <a:lnSpc>
                <a:spcPct val="100000"/>
              </a:lnSpc>
              <a:spcBef>
                <a:spcPts val="600"/>
              </a:spcBef>
              <a:spcAft>
                <a:spcPts val="300"/>
              </a:spcAft>
              <a:buFont typeface="Arial,Sans-Serif"/>
              <a:buChar char="•"/>
            </a:pPr>
            <a:r>
              <a:rPr lang="en-GB" b="0" dirty="0">
                <a:ea typeface="Verdana"/>
                <a:cs typeface="Calibri Light"/>
              </a:rPr>
              <a:t>This challenge demands carefully designed and rigorous studies to determine the potential benefits and risks of </a:t>
            </a:r>
            <a:br>
              <a:rPr lang="en-GB" b="0" dirty="0">
                <a:ea typeface="Verdana"/>
                <a:cs typeface="Calibri Light"/>
              </a:rPr>
            </a:br>
            <a:r>
              <a:rPr lang="en-GB" b="0" dirty="0">
                <a:ea typeface="Verdana"/>
                <a:cs typeface="Calibri Light"/>
              </a:rPr>
              <a:t>e-cigarette use at a global scale </a:t>
            </a:r>
          </a:p>
          <a:p>
            <a:pPr marL="701675" lvl="1" indent="-342900">
              <a:lnSpc>
                <a:spcPct val="100000"/>
              </a:lnSpc>
              <a:spcBef>
                <a:spcPts val="600"/>
              </a:spcBef>
              <a:spcAft>
                <a:spcPts val="300"/>
              </a:spcAft>
              <a:buFont typeface="Arial,Sans-Serif"/>
              <a:buChar char="•"/>
            </a:pPr>
            <a:r>
              <a:rPr lang="en-GB" b="0" dirty="0">
                <a:ea typeface="Verdana"/>
                <a:cs typeface="Calibri Light"/>
              </a:rPr>
              <a:t>These could be impacted by multiple factors, and questions that could be addressed range from the </a:t>
            </a:r>
            <a:r>
              <a:rPr lang="en-GB" b="0" dirty="0" err="1">
                <a:ea typeface="Verdana"/>
                <a:cs typeface="Calibri Light"/>
              </a:rPr>
              <a:t>patho</a:t>
            </a:r>
            <a:r>
              <a:rPr lang="en-GB" b="0" dirty="0">
                <a:ea typeface="Verdana"/>
                <a:cs typeface="Calibri Light"/>
              </a:rPr>
              <a:t>-physiological impact to the societal implications of e-cigarette smoking </a:t>
            </a:r>
          </a:p>
          <a:p>
            <a:pPr marL="701675" lvl="1" indent="-342900">
              <a:lnSpc>
                <a:spcPct val="100000"/>
              </a:lnSpc>
              <a:spcBef>
                <a:spcPts val="600"/>
              </a:spcBef>
              <a:spcAft>
                <a:spcPts val="300"/>
              </a:spcAft>
              <a:buFont typeface="Arial,Sans-Serif"/>
              <a:buChar char="•"/>
            </a:pPr>
            <a:r>
              <a:rPr lang="en-GB" b="0" dirty="0">
                <a:ea typeface="Verdana"/>
                <a:cs typeface="Calibri Light"/>
              </a:rPr>
              <a:t>Success in this challenge would be to generate objective, high-quality studies to inform the general public, including adult smokers who may consider using the products to quit smoking, clinicians, and public health authorities </a:t>
            </a:r>
          </a:p>
          <a:p>
            <a:pPr marL="701675" lvl="1" indent="-342900">
              <a:lnSpc>
                <a:spcPct val="100000"/>
              </a:lnSpc>
              <a:spcBef>
                <a:spcPts val="600"/>
              </a:spcBef>
              <a:spcAft>
                <a:spcPts val="300"/>
              </a:spcAft>
              <a:buFont typeface="Arial,Sans-Serif"/>
              <a:buChar char="•"/>
            </a:pPr>
            <a:r>
              <a:rPr lang="en-GB" b="0" dirty="0">
                <a:ea typeface="Verdana"/>
                <a:cs typeface="Calibri Light"/>
              </a:rPr>
              <a:t>Multinational, large-scale and truly multidisciplinary proposals are needed to </a:t>
            </a:r>
            <a:r>
              <a:rPr lang="en-GB" b="0">
                <a:ea typeface="Verdana"/>
                <a:cs typeface="Calibri Light"/>
              </a:rPr>
              <a:t>address this challenge</a:t>
            </a:r>
            <a:r>
              <a:rPr lang="en-GB" b="0" dirty="0">
                <a:ea typeface="Verdana"/>
                <a:cs typeface="Calibri Light"/>
              </a:rPr>
              <a:t>, bringing together disciplines such as pharmacology, molecular toxicology, molecular biology, immunology, epidemiology, behavioural science, law and health policy </a:t>
            </a:r>
          </a:p>
          <a:p>
            <a:pPr marL="701675" lvl="1" indent="-342900">
              <a:lnSpc>
                <a:spcPct val="100000"/>
              </a:lnSpc>
              <a:spcBef>
                <a:spcPts val="600"/>
              </a:spcBef>
              <a:spcAft>
                <a:spcPts val="300"/>
              </a:spcAft>
              <a:buFont typeface="Arial,Sans-Serif"/>
              <a:buChar char="•"/>
            </a:pPr>
            <a:r>
              <a:rPr lang="en-GB" dirty="0">
                <a:ea typeface="Verdana"/>
                <a:cs typeface="Calibri Light"/>
              </a:rPr>
              <a:t>Find out more and start your application:</a:t>
            </a:r>
            <a:br>
              <a:rPr lang="en-GB" b="0" dirty="0">
                <a:ea typeface="Verdana"/>
                <a:cs typeface="Calibri Light"/>
              </a:rPr>
            </a:br>
            <a:r>
              <a:rPr lang="en-GB" b="0" u="sng" dirty="0">
                <a:ea typeface="Verdana"/>
                <a:cs typeface="Calibri Light"/>
              </a:rPr>
              <a:t>cancergrandchallenges.org/challenges/e-cigarettes-0</a:t>
            </a:r>
            <a:endParaRPr lang="en-GB" b="0" dirty="0">
              <a:ea typeface="Verdana"/>
              <a:cs typeface="Verdana"/>
            </a:endParaRPr>
          </a:p>
          <a:p>
            <a:pPr marL="358775" lvl="1">
              <a:lnSpc>
                <a:spcPct val="100000"/>
              </a:lnSpc>
              <a:spcBef>
                <a:spcPts val="600"/>
              </a:spcBef>
              <a:spcAft>
                <a:spcPts val="300"/>
              </a:spcAft>
            </a:pPr>
            <a:endParaRPr lang="en-GB" b="0" u="sng" dirty="0">
              <a:ea typeface="Verdana"/>
              <a:cs typeface="Calibri Light"/>
            </a:endParaRPr>
          </a:p>
        </p:txBody>
      </p:sp>
    </p:spTree>
    <p:extLst>
      <p:ext uri="{BB962C8B-B14F-4D97-AF65-F5344CB8AC3E}">
        <p14:creationId xmlns:p14="http://schemas.microsoft.com/office/powerpoint/2010/main" val="56075527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86C6B31D-E6AE-4BD2-8F5C-3083DADC50BB}"/>
              </a:ext>
            </a:extLst>
          </p:cNvPr>
          <p:cNvSpPr/>
          <p:nvPr/>
        </p:nvSpPr>
        <p:spPr>
          <a:xfrm>
            <a:off x="8646282" y="1577315"/>
            <a:ext cx="3048000" cy="3048000"/>
          </a:xfrm>
          <a:prstGeom prst="ellipse">
            <a:avLst/>
          </a:prstGeom>
          <a:blipFill>
            <a:blip r:embed="rId2"/>
            <a:stretch>
              <a:fillRect/>
            </a:stretch>
          </a:blipFill>
          <a:ln w="165100">
            <a:no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2" name="Title 1">
            <a:extLst>
              <a:ext uri="{FF2B5EF4-FFF2-40B4-BE49-F238E27FC236}">
                <a16:creationId xmlns:a16="http://schemas.microsoft.com/office/drawing/2014/main" id="{F7A15896-C873-4E6D-96CF-B51952CF0DB7}"/>
              </a:ext>
            </a:extLst>
          </p:cNvPr>
          <p:cNvSpPr>
            <a:spLocks noGrp="1"/>
          </p:cNvSpPr>
          <p:nvPr>
            <p:ph type="title"/>
          </p:nvPr>
        </p:nvSpPr>
        <p:spPr/>
        <p:txBody>
          <a:bodyPr/>
          <a:lstStyle/>
          <a:p>
            <a:r>
              <a:rPr lang="en-GB"/>
              <a:t>9 challenges | £20m awards | apply today </a:t>
            </a:r>
          </a:p>
        </p:txBody>
      </p:sp>
      <p:sp>
        <p:nvSpPr>
          <p:cNvPr id="9" name="Rectangle 8">
            <a:extLst>
              <a:ext uri="{FF2B5EF4-FFF2-40B4-BE49-F238E27FC236}">
                <a16:creationId xmlns:a16="http://schemas.microsoft.com/office/drawing/2014/main" id="{00C9CB8E-043F-4A7A-802E-F4989EF65C81}"/>
              </a:ext>
            </a:extLst>
          </p:cNvPr>
          <p:cNvSpPr/>
          <p:nvPr/>
        </p:nvSpPr>
        <p:spPr>
          <a:xfrm>
            <a:off x="8826067" y="5330096"/>
            <a:ext cx="2624386" cy="648392"/>
          </a:xfrm>
          <a:prstGeom prst="rect">
            <a:avLst/>
          </a:prstGeom>
          <a:gradFill>
            <a:gsLst>
              <a:gs pos="23000">
                <a:schemeClr val="accent1"/>
              </a:gs>
              <a:gs pos="44000">
                <a:schemeClr val="accent2"/>
              </a:gs>
              <a:gs pos="100000">
                <a:schemeClr val="accent5"/>
              </a:gs>
              <a:gs pos="66000">
                <a:schemeClr val="accent4"/>
              </a:gs>
            </a:gsLst>
            <a:lin ang="3600000" scaled="0"/>
          </a:gradFill>
          <a:ln w="165100">
            <a:gradFill>
              <a:gsLst>
                <a:gs pos="23000">
                  <a:schemeClr val="accent1"/>
                </a:gs>
                <a:gs pos="44000">
                  <a:schemeClr val="accent2"/>
                </a:gs>
                <a:gs pos="100000">
                  <a:schemeClr val="accent5"/>
                </a:gs>
                <a:gs pos="66000">
                  <a:schemeClr val="accent4"/>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0" name="Rectangle 9">
            <a:extLst>
              <a:ext uri="{FF2B5EF4-FFF2-40B4-BE49-F238E27FC236}">
                <a16:creationId xmlns:a16="http://schemas.microsoft.com/office/drawing/2014/main" id="{A97A5CEA-33B1-476A-8EBF-A0072AA77E73}"/>
              </a:ext>
            </a:extLst>
          </p:cNvPr>
          <p:cNvSpPr/>
          <p:nvPr/>
        </p:nvSpPr>
        <p:spPr>
          <a:xfrm>
            <a:off x="9056844" y="5114696"/>
            <a:ext cx="2624386" cy="648392"/>
          </a:xfrm>
          <a:prstGeom prst="rect">
            <a:avLst/>
          </a:prstGeom>
          <a:solidFill>
            <a:schemeClr val="tx1"/>
          </a:solidFill>
          <a:ln w="165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1" name="TextBox 10">
            <a:extLst>
              <a:ext uri="{FF2B5EF4-FFF2-40B4-BE49-F238E27FC236}">
                <a16:creationId xmlns:a16="http://schemas.microsoft.com/office/drawing/2014/main" id="{EDD673A9-03D8-4778-830F-6543B2C7F922}"/>
              </a:ext>
            </a:extLst>
          </p:cNvPr>
          <p:cNvSpPr txBox="1"/>
          <p:nvPr/>
        </p:nvSpPr>
        <p:spPr>
          <a:xfrm>
            <a:off x="9213908" y="5184549"/>
            <a:ext cx="2351933" cy="496080"/>
          </a:xfrm>
          <a:prstGeom prst="rect">
            <a:avLst/>
          </a:prstGeom>
          <a:noFill/>
        </p:spPr>
        <p:txBody>
          <a:bodyPr wrap="square" lIns="0" tIns="0" rIns="0" bIns="0" rtlCol="0">
            <a:noAutofit/>
          </a:bodyPr>
          <a:lstStyle/>
          <a:p>
            <a:pPr algn="l">
              <a:lnSpc>
                <a:spcPct val="90000"/>
              </a:lnSpc>
            </a:pPr>
            <a:r>
              <a:rPr lang="en-GB" sz="1400">
                <a:solidFill>
                  <a:schemeClr val="bg1"/>
                </a:solidFill>
              </a:rPr>
              <a:t>Expressions of interest open until: 22 April 2021</a:t>
            </a:r>
          </a:p>
        </p:txBody>
      </p:sp>
      <p:sp>
        <p:nvSpPr>
          <p:cNvPr id="15" name="Text Placeholder 3">
            <a:extLst>
              <a:ext uri="{FF2B5EF4-FFF2-40B4-BE49-F238E27FC236}">
                <a16:creationId xmlns:a16="http://schemas.microsoft.com/office/drawing/2014/main" id="{B813E8FB-0D1A-40FF-9BAF-5317C359D10F}"/>
              </a:ext>
            </a:extLst>
          </p:cNvPr>
          <p:cNvSpPr>
            <a:spLocks noGrp="1"/>
          </p:cNvSpPr>
          <p:nvPr>
            <p:ph type="body" sz="quarter" idx="13"/>
          </p:nvPr>
        </p:nvSpPr>
        <p:spPr>
          <a:xfrm>
            <a:off x="1098550" y="930275"/>
            <a:ext cx="7958293" cy="820738"/>
          </a:xfrm>
        </p:spPr>
        <p:txBody>
          <a:bodyPr/>
          <a:lstStyle/>
          <a:p>
            <a:r>
              <a:rPr lang="en-GB" dirty="0"/>
              <a:t>CHALLENGE: EXTRACHROMOSOMAL DNA </a:t>
            </a:r>
          </a:p>
          <a:p>
            <a:endParaRPr lang="en-GB" dirty="0"/>
          </a:p>
          <a:p>
            <a:r>
              <a:rPr lang="en-GB" dirty="0"/>
              <a:t>Understand the biology of </a:t>
            </a:r>
            <a:r>
              <a:rPr lang="en-GB" dirty="0" err="1"/>
              <a:t>ecDNA</a:t>
            </a:r>
            <a:r>
              <a:rPr lang="en-GB" dirty="0"/>
              <a:t> generation and action, and develop approaches to target these mechanisms in cancer</a:t>
            </a:r>
            <a:endParaRPr lang="en-US" dirty="0"/>
          </a:p>
        </p:txBody>
      </p:sp>
      <p:sp>
        <p:nvSpPr>
          <p:cNvPr id="14" name="Content Placeholder 2">
            <a:extLst>
              <a:ext uri="{FF2B5EF4-FFF2-40B4-BE49-F238E27FC236}">
                <a16:creationId xmlns:a16="http://schemas.microsoft.com/office/drawing/2014/main" id="{DD390744-0799-48A1-BAD1-BD65090F7DBC}"/>
              </a:ext>
            </a:extLst>
          </p:cNvPr>
          <p:cNvSpPr txBox="1">
            <a:spLocks/>
          </p:cNvSpPr>
          <p:nvPr/>
        </p:nvSpPr>
        <p:spPr bwMode="gray">
          <a:xfrm>
            <a:off x="741547" y="1890370"/>
            <a:ext cx="7156591" cy="3838575"/>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01675" lvl="1" indent="-342900">
              <a:lnSpc>
                <a:spcPct val="100000"/>
              </a:lnSpc>
              <a:spcBef>
                <a:spcPts val="600"/>
              </a:spcBef>
              <a:spcAft>
                <a:spcPts val="300"/>
              </a:spcAft>
              <a:buFont typeface="Arial,Sans-Serif"/>
              <a:buChar char="•"/>
            </a:pPr>
            <a:r>
              <a:rPr lang="en-GB" b="0" dirty="0">
                <a:ea typeface="Verdana"/>
                <a:cs typeface="Calibri Light"/>
              </a:rPr>
              <a:t>Teams should aim to develop a fundamental understanding of the formation of </a:t>
            </a:r>
            <a:r>
              <a:rPr lang="en-GB" b="0" dirty="0" err="1">
                <a:ea typeface="Verdana"/>
                <a:cs typeface="Calibri Light"/>
              </a:rPr>
              <a:t>ecDNA</a:t>
            </a:r>
            <a:r>
              <a:rPr lang="en-GB" b="0" dirty="0">
                <a:ea typeface="Verdana"/>
                <a:cs typeface="Calibri Light"/>
              </a:rPr>
              <a:t>, its role in tumour evolution and clonal dynamics, how it mediates drug resistance and whether it is possible to target </a:t>
            </a:r>
            <a:r>
              <a:rPr lang="en-GB" b="0" dirty="0" err="1">
                <a:ea typeface="Verdana"/>
                <a:cs typeface="Calibri Light"/>
              </a:rPr>
              <a:t>ecDNA</a:t>
            </a:r>
            <a:r>
              <a:rPr lang="en-GB" b="0" dirty="0">
                <a:ea typeface="Verdana"/>
                <a:cs typeface="Calibri Light"/>
              </a:rPr>
              <a:t> to address the clinical implications of </a:t>
            </a:r>
            <a:r>
              <a:rPr lang="en-GB" b="0" dirty="0" err="1">
                <a:ea typeface="Verdana"/>
                <a:cs typeface="Calibri Light"/>
              </a:rPr>
              <a:t>ecDNA</a:t>
            </a:r>
            <a:r>
              <a:rPr lang="en-GB" b="0" dirty="0">
                <a:ea typeface="Verdana"/>
                <a:cs typeface="Calibri Light"/>
              </a:rPr>
              <a:t> </a:t>
            </a:r>
          </a:p>
          <a:p>
            <a:pPr marL="701675" lvl="1" indent="-342900">
              <a:lnSpc>
                <a:spcPct val="100000"/>
              </a:lnSpc>
              <a:spcBef>
                <a:spcPts val="600"/>
              </a:spcBef>
              <a:spcAft>
                <a:spcPts val="300"/>
              </a:spcAft>
              <a:buFont typeface="Arial,Sans-Serif"/>
              <a:buChar char="•"/>
            </a:pPr>
            <a:r>
              <a:rPr lang="en-GB" b="0" dirty="0">
                <a:ea typeface="Verdana"/>
                <a:cs typeface="Calibri Light"/>
              </a:rPr>
              <a:t>The optimisation of </a:t>
            </a:r>
            <a:r>
              <a:rPr lang="en-GB" b="0" dirty="0" err="1">
                <a:ea typeface="Verdana"/>
                <a:cs typeface="Calibri Light"/>
              </a:rPr>
              <a:t>ecDNA</a:t>
            </a:r>
            <a:r>
              <a:rPr lang="en-GB" b="0" dirty="0">
                <a:ea typeface="Verdana"/>
                <a:cs typeface="Calibri Light"/>
              </a:rPr>
              <a:t> purification and enrichment approaches, sequencing technologies and informatics tools will be important in this challenge </a:t>
            </a:r>
          </a:p>
          <a:p>
            <a:pPr marL="701675" lvl="1" indent="-342900">
              <a:lnSpc>
                <a:spcPct val="100000"/>
              </a:lnSpc>
              <a:spcBef>
                <a:spcPts val="600"/>
              </a:spcBef>
              <a:spcAft>
                <a:spcPts val="300"/>
              </a:spcAft>
              <a:buFont typeface="Arial,Sans-Serif"/>
              <a:buChar char="•"/>
            </a:pPr>
            <a:r>
              <a:rPr lang="en-GB" b="0" dirty="0">
                <a:ea typeface="Verdana"/>
                <a:cs typeface="Calibri Light"/>
              </a:rPr>
              <a:t>A multidisciplinary team will be required to address this challenge, which could coalesce the fields of cellular and evolutionary biology, cancer genomics, drug discovery and development, and computational modelling </a:t>
            </a:r>
          </a:p>
          <a:p>
            <a:pPr marL="701675" lvl="1" indent="-342900">
              <a:lnSpc>
                <a:spcPct val="100000"/>
              </a:lnSpc>
              <a:spcBef>
                <a:spcPts val="600"/>
              </a:spcBef>
              <a:spcAft>
                <a:spcPts val="300"/>
              </a:spcAft>
              <a:buFont typeface="Arial,Sans-Serif"/>
              <a:buChar char="•"/>
            </a:pPr>
            <a:r>
              <a:rPr lang="en-GB" dirty="0">
                <a:ea typeface="Verdana"/>
                <a:cs typeface="Calibri Light"/>
              </a:rPr>
              <a:t>Find out more and start your application:</a:t>
            </a:r>
            <a:br>
              <a:rPr lang="en-GB" b="0" dirty="0">
                <a:ea typeface="Verdana"/>
                <a:cs typeface="Calibri Light"/>
              </a:rPr>
            </a:br>
            <a:r>
              <a:rPr lang="en-GB" b="0" u="sng" dirty="0">
                <a:ea typeface="Verdana"/>
                <a:cs typeface="Calibri Light"/>
              </a:rPr>
              <a:t>cancergrandchallenges.org/challenges/extrachromosomal-</a:t>
            </a:r>
            <a:r>
              <a:rPr lang="en-GB" b="0" u="sng" dirty="0" err="1">
                <a:ea typeface="Verdana"/>
                <a:cs typeface="Calibri Light"/>
              </a:rPr>
              <a:t>dna</a:t>
            </a:r>
            <a:endParaRPr lang="en-GB" b="0" dirty="0">
              <a:ea typeface="Verdana"/>
              <a:cs typeface="Verdana"/>
            </a:endParaRPr>
          </a:p>
        </p:txBody>
      </p:sp>
    </p:spTree>
    <p:extLst>
      <p:ext uri="{BB962C8B-B14F-4D97-AF65-F5344CB8AC3E}">
        <p14:creationId xmlns:p14="http://schemas.microsoft.com/office/powerpoint/2010/main" val="26000177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6DB9A539-6D8F-40BD-A4C8-5AAF4EAA362D}"/>
              </a:ext>
            </a:extLst>
          </p:cNvPr>
          <p:cNvSpPr/>
          <p:nvPr/>
        </p:nvSpPr>
        <p:spPr>
          <a:xfrm>
            <a:off x="8646282" y="1577315"/>
            <a:ext cx="3048000" cy="3048000"/>
          </a:xfrm>
          <a:prstGeom prst="ellipse">
            <a:avLst/>
          </a:prstGeom>
          <a:blipFill>
            <a:blip r:embed="rId2"/>
            <a:stretch>
              <a:fillRect/>
            </a:stretch>
          </a:blipFill>
          <a:ln w="165100">
            <a:no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2" name="Title 1">
            <a:extLst>
              <a:ext uri="{FF2B5EF4-FFF2-40B4-BE49-F238E27FC236}">
                <a16:creationId xmlns:a16="http://schemas.microsoft.com/office/drawing/2014/main" id="{F7A15896-C873-4E6D-96CF-B51952CF0DB7}"/>
              </a:ext>
            </a:extLst>
          </p:cNvPr>
          <p:cNvSpPr>
            <a:spLocks noGrp="1"/>
          </p:cNvSpPr>
          <p:nvPr>
            <p:ph type="title"/>
          </p:nvPr>
        </p:nvSpPr>
        <p:spPr/>
        <p:txBody>
          <a:bodyPr/>
          <a:lstStyle/>
          <a:p>
            <a:r>
              <a:rPr lang="en-GB"/>
              <a:t>9 challenges | £20m awards | apply today </a:t>
            </a:r>
          </a:p>
        </p:txBody>
      </p:sp>
      <p:sp>
        <p:nvSpPr>
          <p:cNvPr id="9" name="Rectangle 8">
            <a:extLst>
              <a:ext uri="{FF2B5EF4-FFF2-40B4-BE49-F238E27FC236}">
                <a16:creationId xmlns:a16="http://schemas.microsoft.com/office/drawing/2014/main" id="{00C9CB8E-043F-4A7A-802E-F4989EF65C81}"/>
              </a:ext>
            </a:extLst>
          </p:cNvPr>
          <p:cNvSpPr/>
          <p:nvPr/>
        </p:nvSpPr>
        <p:spPr>
          <a:xfrm>
            <a:off x="8826067" y="5330096"/>
            <a:ext cx="2624386" cy="648392"/>
          </a:xfrm>
          <a:prstGeom prst="rect">
            <a:avLst/>
          </a:prstGeom>
          <a:gradFill>
            <a:gsLst>
              <a:gs pos="23000">
                <a:schemeClr val="accent1"/>
              </a:gs>
              <a:gs pos="44000">
                <a:schemeClr val="accent2"/>
              </a:gs>
              <a:gs pos="100000">
                <a:schemeClr val="accent5"/>
              </a:gs>
              <a:gs pos="66000">
                <a:schemeClr val="accent4"/>
              </a:gs>
            </a:gsLst>
            <a:lin ang="3600000" scaled="0"/>
          </a:gradFill>
          <a:ln w="165100">
            <a:gradFill>
              <a:gsLst>
                <a:gs pos="23000">
                  <a:schemeClr val="accent1"/>
                </a:gs>
                <a:gs pos="44000">
                  <a:schemeClr val="accent2"/>
                </a:gs>
                <a:gs pos="100000">
                  <a:schemeClr val="accent5"/>
                </a:gs>
                <a:gs pos="66000">
                  <a:schemeClr val="accent4"/>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0" name="Rectangle 9">
            <a:extLst>
              <a:ext uri="{FF2B5EF4-FFF2-40B4-BE49-F238E27FC236}">
                <a16:creationId xmlns:a16="http://schemas.microsoft.com/office/drawing/2014/main" id="{A97A5CEA-33B1-476A-8EBF-A0072AA77E73}"/>
              </a:ext>
            </a:extLst>
          </p:cNvPr>
          <p:cNvSpPr/>
          <p:nvPr/>
        </p:nvSpPr>
        <p:spPr>
          <a:xfrm>
            <a:off x="9056844" y="5114696"/>
            <a:ext cx="2624386" cy="648392"/>
          </a:xfrm>
          <a:prstGeom prst="rect">
            <a:avLst/>
          </a:prstGeom>
          <a:solidFill>
            <a:schemeClr val="tx1"/>
          </a:solidFill>
          <a:ln w="165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t"/>
          <a:lstStyle/>
          <a:p>
            <a:pPr algn="l"/>
            <a:endParaRPr lang="en-GB" sz="2100" b="1">
              <a:solidFill>
                <a:schemeClr val="tx1"/>
              </a:solidFill>
            </a:endParaRPr>
          </a:p>
        </p:txBody>
      </p:sp>
      <p:sp>
        <p:nvSpPr>
          <p:cNvPr id="11" name="TextBox 10">
            <a:extLst>
              <a:ext uri="{FF2B5EF4-FFF2-40B4-BE49-F238E27FC236}">
                <a16:creationId xmlns:a16="http://schemas.microsoft.com/office/drawing/2014/main" id="{EDD673A9-03D8-4778-830F-6543B2C7F922}"/>
              </a:ext>
            </a:extLst>
          </p:cNvPr>
          <p:cNvSpPr txBox="1"/>
          <p:nvPr/>
        </p:nvSpPr>
        <p:spPr>
          <a:xfrm>
            <a:off x="9213908" y="5184549"/>
            <a:ext cx="2351933" cy="496080"/>
          </a:xfrm>
          <a:prstGeom prst="rect">
            <a:avLst/>
          </a:prstGeom>
          <a:noFill/>
        </p:spPr>
        <p:txBody>
          <a:bodyPr wrap="square" lIns="0" tIns="0" rIns="0" bIns="0" rtlCol="0">
            <a:noAutofit/>
          </a:bodyPr>
          <a:lstStyle/>
          <a:p>
            <a:pPr algn="l">
              <a:lnSpc>
                <a:spcPct val="90000"/>
              </a:lnSpc>
            </a:pPr>
            <a:r>
              <a:rPr lang="en-GB" sz="1400">
                <a:solidFill>
                  <a:schemeClr val="bg1"/>
                </a:solidFill>
              </a:rPr>
              <a:t>Expressions of interest open until: 22 April 2021</a:t>
            </a:r>
          </a:p>
        </p:txBody>
      </p:sp>
      <p:sp>
        <p:nvSpPr>
          <p:cNvPr id="15" name="Text Placeholder 3">
            <a:extLst>
              <a:ext uri="{FF2B5EF4-FFF2-40B4-BE49-F238E27FC236}">
                <a16:creationId xmlns:a16="http://schemas.microsoft.com/office/drawing/2014/main" id="{B813E8FB-0D1A-40FF-9BAF-5317C359D10F}"/>
              </a:ext>
            </a:extLst>
          </p:cNvPr>
          <p:cNvSpPr>
            <a:spLocks noGrp="1"/>
          </p:cNvSpPr>
          <p:nvPr>
            <p:ph type="body" sz="quarter" idx="13"/>
          </p:nvPr>
        </p:nvSpPr>
        <p:spPr>
          <a:xfrm>
            <a:off x="1098551" y="930275"/>
            <a:ext cx="6660000" cy="820738"/>
          </a:xfrm>
        </p:spPr>
        <p:txBody>
          <a:bodyPr/>
          <a:lstStyle/>
          <a:p>
            <a:r>
              <a:rPr lang="en-GB"/>
              <a:t>CHALLENGE: INFLAMMATION </a:t>
            </a:r>
            <a:endParaRPr lang="en-GB">
              <a:ea typeface="Verdana"/>
            </a:endParaRPr>
          </a:p>
          <a:p>
            <a:endParaRPr lang="en-GB"/>
          </a:p>
          <a:p>
            <a:r>
              <a:rPr lang="en-GB"/>
              <a:t>Determine how inflammation causes cancer</a:t>
            </a:r>
            <a:endParaRPr lang="en-US"/>
          </a:p>
        </p:txBody>
      </p:sp>
      <p:sp>
        <p:nvSpPr>
          <p:cNvPr id="13" name="Content Placeholder 2">
            <a:extLst>
              <a:ext uri="{FF2B5EF4-FFF2-40B4-BE49-F238E27FC236}">
                <a16:creationId xmlns:a16="http://schemas.microsoft.com/office/drawing/2014/main" id="{CFA17CB5-A085-4560-A80D-C50CB17BE0ED}"/>
              </a:ext>
            </a:extLst>
          </p:cNvPr>
          <p:cNvSpPr txBox="1">
            <a:spLocks/>
          </p:cNvSpPr>
          <p:nvPr/>
        </p:nvSpPr>
        <p:spPr bwMode="gray">
          <a:xfrm>
            <a:off x="741547" y="1890370"/>
            <a:ext cx="7156591" cy="3838575"/>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1134"/>
              </a:spcAft>
              <a:buFont typeface="Arial" panose="020B0604020202020204" pitchFamily="34" charset="0"/>
              <a:buNone/>
              <a:defRPr sz="1500" b="1" kern="1200">
                <a:solidFill>
                  <a:schemeClr val="tx1"/>
                </a:solidFill>
                <a:latin typeface="+mn-lt"/>
                <a:ea typeface="+mn-ea"/>
                <a:cs typeface="+mn-cs"/>
              </a:defRPr>
            </a:lvl2pPr>
            <a:lvl3pPr marL="216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3pPr>
            <a:lvl4pPr marL="432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4pPr>
            <a:lvl5pPr marL="648000" indent="-216000" algn="l" defTabSz="914400" rtl="0" eaLnBrk="1" latinLnBrk="0" hangingPunct="1">
              <a:lnSpc>
                <a:spcPct val="90000"/>
              </a:lnSpc>
              <a:spcBef>
                <a:spcPts val="0"/>
              </a:spcBef>
              <a:spcAft>
                <a:spcPts val="1134"/>
              </a:spcAft>
              <a:buFont typeface="Verdana" panose="020B060403050404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01675" lvl="1" indent="-342900">
              <a:lnSpc>
                <a:spcPct val="100000"/>
              </a:lnSpc>
              <a:spcBef>
                <a:spcPts val="600"/>
              </a:spcBef>
              <a:spcAft>
                <a:spcPts val="300"/>
              </a:spcAft>
              <a:buFont typeface="Arial,Sans-Serif"/>
              <a:buChar char="•"/>
            </a:pPr>
            <a:r>
              <a:rPr lang="en-GB" b="0" dirty="0">
                <a:ea typeface="Verdana"/>
                <a:cs typeface="Calibri Light"/>
              </a:rPr>
              <a:t>Teams should aim to elucidate the causal mechanisms that link inflammation and cancer development </a:t>
            </a:r>
            <a:r>
              <a:rPr lang="en-GB" b="0" i="1" dirty="0">
                <a:ea typeface="Verdana"/>
                <a:cs typeface="Calibri Light"/>
              </a:rPr>
              <a:t>in vivo</a:t>
            </a:r>
            <a:r>
              <a:rPr lang="en-GB" b="0" dirty="0">
                <a:ea typeface="Verdana"/>
                <a:cs typeface="Calibri Light"/>
              </a:rPr>
              <a:t>, which could lead to new targets for cancer prevention or better use of existing interventions  </a:t>
            </a:r>
          </a:p>
          <a:p>
            <a:pPr marL="701675" lvl="1" indent="-342900">
              <a:lnSpc>
                <a:spcPct val="100000"/>
              </a:lnSpc>
              <a:spcBef>
                <a:spcPts val="600"/>
              </a:spcBef>
              <a:spcAft>
                <a:spcPts val="300"/>
              </a:spcAft>
              <a:buFont typeface="Arial,Sans-Serif"/>
              <a:buChar char="•"/>
            </a:pPr>
            <a:r>
              <a:rPr lang="en-GB" b="0" dirty="0">
                <a:ea typeface="Verdana"/>
                <a:cs typeface="Calibri Light"/>
              </a:rPr>
              <a:t>Teams will need to establish reproducible systems to induce inflammatory conditions that allow examination of characteristic changes as well as the ensuing recognisable stages of early cancer development </a:t>
            </a:r>
          </a:p>
          <a:p>
            <a:pPr marL="701675" lvl="1" indent="-342900">
              <a:lnSpc>
                <a:spcPct val="100000"/>
              </a:lnSpc>
              <a:spcBef>
                <a:spcPts val="600"/>
              </a:spcBef>
              <a:spcAft>
                <a:spcPts val="300"/>
              </a:spcAft>
              <a:buFont typeface="Arial,Sans-Serif"/>
              <a:buChar char="•"/>
            </a:pPr>
            <a:r>
              <a:rPr lang="en-GB" b="0" dirty="0">
                <a:ea typeface="Verdana"/>
                <a:cs typeface="Calibri Light"/>
              </a:rPr>
              <a:t>Successful teams will need to understand which of the changes seen in various precancerous lesions are key to the inflammatory process </a:t>
            </a:r>
          </a:p>
          <a:p>
            <a:pPr marL="701675" lvl="1" indent="-342900">
              <a:lnSpc>
                <a:spcPct val="100000"/>
              </a:lnSpc>
              <a:spcBef>
                <a:spcPts val="600"/>
              </a:spcBef>
              <a:spcAft>
                <a:spcPts val="300"/>
              </a:spcAft>
              <a:buFont typeface="Arial,Sans-Serif"/>
              <a:buChar char="•"/>
            </a:pPr>
            <a:r>
              <a:rPr lang="en-GB" b="0" dirty="0">
                <a:ea typeface="Verdana"/>
                <a:cs typeface="Calibri Light"/>
              </a:rPr>
              <a:t>A multidisciplinary team that may include epidemiology and cancer and inflammation biology expertise, will be required to address this challenge </a:t>
            </a:r>
          </a:p>
          <a:p>
            <a:pPr marL="701675" lvl="1" indent="-342900">
              <a:lnSpc>
                <a:spcPct val="100000"/>
              </a:lnSpc>
              <a:spcBef>
                <a:spcPts val="600"/>
              </a:spcBef>
              <a:spcAft>
                <a:spcPts val="300"/>
              </a:spcAft>
              <a:buFont typeface="Arial,Sans-Serif"/>
              <a:buChar char="•"/>
            </a:pPr>
            <a:r>
              <a:rPr lang="en-GB" dirty="0">
                <a:ea typeface="Verdana"/>
                <a:cs typeface="Calibri Light"/>
              </a:rPr>
              <a:t>Find out more and start your application:</a:t>
            </a:r>
            <a:br>
              <a:rPr lang="en-GB" b="0" dirty="0">
                <a:ea typeface="Verdana"/>
                <a:cs typeface="Calibri Light"/>
              </a:rPr>
            </a:br>
            <a:r>
              <a:rPr lang="en-GB" b="0" u="sng" dirty="0">
                <a:ea typeface="Verdana"/>
                <a:cs typeface="Calibri Light"/>
              </a:rPr>
              <a:t>cancergrandchallenges.org/challenges/inflammation</a:t>
            </a:r>
          </a:p>
        </p:txBody>
      </p:sp>
    </p:spTree>
    <p:extLst>
      <p:ext uri="{BB962C8B-B14F-4D97-AF65-F5344CB8AC3E}">
        <p14:creationId xmlns:p14="http://schemas.microsoft.com/office/powerpoint/2010/main" val="1508804473"/>
      </p:ext>
    </p:extLst>
  </p:cSld>
  <p:clrMapOvr>
    <a:masterClrMapping/>
  </p:clrMapOvr>
  <p:transition>
    <p:fade/>
  </p:transition>
</p:sld>
</file>

<file path=ppt/theme/theme1.xml><?xml version="1.0" encoding="utf-8"?>
<a:theme xmlns:a="http://schemas.openxmlformats.org/drawingml/2006/main" name="CGC Theme">
  <a:themeElements>
    <a:clrScheme name="CGC colour theme">
      <a:dk1>
        <a:sysClr val="windowText" lastClr="000000"/>
      </a:dk1>
      <a:lt1>
        <a:sysClr val="window" lastClr="FFFFFF"/>
      </a:lt1>
      <a:dk2>
        <a:srgbClr val="44546A"/>
      </a:dk2>
      <a:lt2>
        <a:srgbClr val="E7E6E6"/>
      </a:lt2>
      <a:accent1>
        <a:srgbClr val="FAE54E"/>
      </a:accent1>
      <a:accent2>
        <a:srgbClr val="F0903A"/>
      </a:accent2>
      <a:accent3>
        <a:srgbClr val="EC643F"/>
      </a:accent3>
      <a:accent4>
        <a:srgbClr val="EA424B"/>
      </a:accent4>
      <a:accent5>
        <a:srgbClr val="A071C5"/>
      </a:accent5>
      <a:accent6>
        <a:srgbClr val="599CE3"/>
      </a:accent6>
      <a:hlink>
        <a:srgbClr val="599CE3"/>
      </a:hlink>
      <a:folHlink>
        <a:srgbClr val="A071C5"/>
      </a:folHlink>
    </a:clrScheme>
    <a:fontScheme name="CGC font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23000">
              <a:schemeClr val="accent1"/>
            </a:gs>
            <a:gs pos="44000">
              <a:schemeClr val="accent2"/>
            </a:gs>
            <a:gs pos="100000">
              <a:schemeClr val="accent5"/>
            </a:gs>
            <a:gs pos="66000">
              <a:schemeClr val="accent4"/>
            </a:gs>
          </a:gsLst>
          <a:lin ang="3600000" scaled="0"/>
        </a:gradFill>
        <a:ln w="165100">
          <a:gradFill>
            <a:gsLst>
              <a:gs pos="23000">
                <a:schemeClr val="accent1"/>
              </a:gs>
              <a:gs pos="44000">
                <a:schemeClr val="accent2"/>
              </a:gs>
              <a:gs pos="100000">
                <a:schemeClr val="accent5"/>
              </a:gs>
              <a:gs pos="66000">
                <a:schemeClr val="accent4"/>
              </a:gs>
            </a:gsLst>
            <a:lin ang="3600000" scaled="0"/>
          </a:gradFill>
        </a:ln>
      </a:spPr>
      <a:bodyPr lIns="324000" tIns="324000" rIns="324000" bIns="324000" rtlCol="0" anchor="t"/>
      <a:lstStyle>
        <a:defPPr algn="l">
          <a:defRPr sz="21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44450">
          <a:gradFill>
            <a:gsLst>
              <a:gs pos="23000">
                <a:schemeClr val="accent1"/>
              </a:gs>
              <a:gs pos="44000">
                <a:schemeClr val="accent2"/>
              </a:gs>
              <a:gs pos="66000">
                <a:schemeClr val="accent4"/>
              </a:gs>
              <a:gs pos="100000">
                <a:schemeClr val="accent5"/>
              </a:gs>
            </a:gsLst>
            <a:lin ang="3600000" scaled="0"/>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defRPr sz="1500" dirty="0"/>
        </a:defPPr>
      </a:lstStyle>
    </a:txDef>
  </a:objectDefaults>
  <a:extraClrSchemeLst/>
  <a:custClrLst>
    <a:custClr name="Yellow">
      <a:srgbClr val="FAE541"/>
    </a:custClr>
    <a:custClr name="Orange">
      <a:srgbClr val="F0903A"/>
    </a:custClr>
    <a:custClr name="Rust">
      <a:srgbClr val="EC643F"/>
    </a:custClr>
    <a:custClr name="Red">
      <a:srgbClr val="EA424B"/>
    </a:custClr>
    <a:custClr name="Purple">
      <a:srgbClr val="A071C5"/>
    </a:custClr>
    <a:custClr name="Lavender">
      <a:srgbClr val="7D80D1"/>
    </a:custClr>
    <a:custClr name="Blue">
      <a:srgbClr val="599CE3"/>
    </a:custClr>
    <a:custClr name="Sky">
      <a:srgbClr val="58C9F3"/>
    </a:custClr>
  </a:custClrLst>
  <a:extLst>
    <a:ext uri="{05A4C25C-085E-4340-85A3-A5531E510DB2}">
      <thm15:themeFamily xmlns:thm15="http://schemas.microsoft.com/office/thememl/2012/main" name="CGC PowerPoint template_Founded.potx" id="{9740E4C3-6688-4749-9EE1-9D9CC898DE90}" vid="{89E60F8D-AC70-4EAF-80A2-B28CCFB95E93}"/>
    </a:ext>
  </a:extLst>
</a:theme>
</file>

<file path=ppt/theme/theme2.xml><?xml version="1.0" encoding="utf-8"?>
<a:theme xmlns:a="http://schemas.openxmlformats.org/drawingml/2006/main" name="1_CGC Theme">
  <a:themeElements>
    <a:clrScheme name="CGC colour theme">
      <a:dk1>
        <a:sysClr val="windowText" lastClr="000000"/>
      </a:dk1>
      <a:lt1>
        <a:sysClr val="window" lastClr="FFFFFF"/>
      </a:lt1>
      <a:dk2>
        <a:srgbClr val="44546A"/>
      </a:dk2>
      <a:lt2>
        <a:srgbClr val="E7E6E6"/>
      </a:lt2>
      <a:accent1>
        <a:srgbClr val="FAE54E"/>
      </a:accent1>
      <a:accent2>
        <a:srgbClr val="F0903A"/>
      </a:accent2>
      <a:accent3>
        <a:srgbClr val="EC643F"/>
      </a:accent3>
      <a:accent4>
        <a:srgbClr val="EA424B"/>
      </a:accent4>
      <a:accent5>
        <a:srgbClr val="A071C5"/>
      </a:accent5>
      <a:accent6>
        <a:srgbClr val="599CE3"/>
      </a:accent6>
      <a:hlink>
        <a:srgbClr val="599CE3"/>
      </a:hlink>
      <a:folHlink>
        <a:srgbClr val="A071C5"/>
      </a:folHlink>
    </a:clrScheme>
    <a:fontScheme name="CGC font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23000">
              <a:schemeClr val="accent1"/>
            </a:gs>
            <a:gs pos="44000">
              <a:schemeClr val="accent2"/>
            </a:gs>
            <a:gs pos="100000">
              <a:schemeClr val="accent5"/>
            </a:gs>
            <a:gs pos="66000">
              <a:schemeClr val="accent4"/>
            </a:gs>
          </a:gsLst>
          <a:lin ang="3600000" scaled="0"/>
        </a:gradFill>
        <a:ln w="165100">
          <a:gradFill>
            <a:gsLst>
              <a:gs pos="23000">
                <a:schemeClr val="accent1"/>
              </a:gs>
              <a:gs pos="44000">
                <a:schemeClr val="accent2"/>
              </a:gs>
              <a:gs pos="100000">
                <a:schemeClr val="accent5"/>
              </a:gs>
              <a:gs pos="66000">
                <a:schemeClr val="accent4"/>
              </a:gs>
            </a:gsLst>
            <a:lin ang="3600000" scaled="0"/>
          </a:gradFill>
        </a:ln>
      </a:spPr>
      <a:bodyPr lIns="324000" tIns="324000" rIns="324000" bIns="324000" rtlCol="0" anchor="t"/>
      <a:lstStyle>
        <a:defPPr algn="l">
          <a:defRPr sz="21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44450">
          <a:gradFill>
            <a:gsLst>
              <a:gs pos="23000">
                <a:schemeClr val="accent1"/>
              </a:gs>
              <a:gs pos="44000">
                <a:schemeClr val="accent2"/>
              </a:gs>
              <a:gs pos="66000">
                <a:schemeClr val="accent4"/>
              </a:gs>
              <a:gs pos="100000">
                <a:schemeClr val="accent5"/>
              </a:gs>
            </a:gsLst>
            <a:lin ang="3600000" scaled="0"/>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defRPr sz="1500" dirty="0"/>
        </a:defPPr>
      </a:lstStyle>
    </a:txDef>
  </a:objectDefaults>
  <a:extraClrSchemeLst/>
  <a:custClrLst>
    <a:custClr name="Yellow">
      <a:srgbClr val="FAE541"/>
    </a:custClr>
    <a:custClr name="Orange">
      <a:srgbClr val="F0903A"/>
    </a:custClr>
    <a:custClr name="Rust">
      <a:srgbClr val="EC643F"/>
    </a:custClr>
    <a:custClr name="Red">
      <a:srgbClr val="EA424B"/>
    </a:custClr>
    <a:custClr name="Purple">
      <a:srgbClr val="A071C5"/>
    </a:custClr>
    <a:custClr name="Lavender">
      <a:srgbClr val="7D80D1"/>
    </a:custClr>
    <a:custClr name="Blue">
      <a:srgbClr val="599CE3"/>
    </a:custClr>
    <a:custClr name="Sky">
      <a:srgbClr val="58C9F3"/>
    </a:custClr>
  </a:custClrLst>
  <a:extLst>
    <a:ext uri="{05A4C25C-085E-4340-85A3-A5531E510DB2}">
      <thm15:themeFamily xmlns:thm15="http://schemas.microsoft.com/office/thememl/2012/main" name="CGC PowerPoint template_Founded.potx" id="{759E0793-ADBC-44FD-8FB7-3DC98B14E7C3}" vid="{D3060D5A-A4C0-44FF-A4B8-28DE650D92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463416D17934D86BA33E44ECC21F1" ma:contentTypeVersion="0" ma:contentTypeDescription="Create a new document." ma:contentTypeScope="" ma:versionID="d339397956f8800c3381e082b65635ff">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15BBF7-C861-498F-B0C9-3050E5597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DF979EC-5CA3-49BC-B61E-C8E0D319528E}">
  <ds:schemaRefs>
    <ds:schemaRef ds:uri="http://schemas.microsoft.com/sharepoint/v3/contenttype/forms"/>
  </ds:schemaRefs>
</ds:datastoreItem>
</file>

<file path=customXml/itemProps3.xml><?xml version="1.0" encoding="utf-8"?>
<ds:datastoreItem xmlns:ds="http://schemas.openxmlformats.org/officeDocument/2006/customXml" ds:itemID="{8880C5C0-F4F0-4109-9C39-67054EE986BA}">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CGC PowerPoint template_Founded</Template>
  <TotalTime>4634</TotalTime>
  <Words>1752</Words>
  <Application>Microsoft Office PowerPoint</Application>
  <PresentationFormat>Widescreen</PresentationFormat>
  <Paragraphs>130</Paragraphs>
  <Slides>14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Arial,Sans-Serif</vt:lpstr>
      <vt:lpstr>Calibri</vt:lpstr>
      <vt:lpstr>Verdana</vt:lpstr>
      <vt:lpstr>CGC Theme</vt:lpstr>
      <vt:lpstr>1_CGC Theme</vt:lpstr>
      <vt:lpstr>Embarking on a new era of discovery </vt:lpstr>
      <vt:lpstr>9 challenges | £20m awards | apply today </vt:lpstr>
      <vt:lpstr>The challenges </vt:lpstr>
      <vt:lpstr>More details on the 9 challenges</vt:lpstr>
      <vt:lpstr>9 challenges | £20m awards | apply today </vt:lpstr>
      <vt:lpstr>9 challenges | £20m awards | apply today </vt:lpstr>
      <vt:lpstr>9 challenges | £20m awards | apply today </vt:lpstr>
      <vt:lpstr>9 challenges | £20m awards | apply today </vt:lpstr>
      <vt:lpstr>9 challenges | £20m awards | apply today </vt:lpstr>
      <vt:lpstr>9 challenges | £20m awards | apply today </vt:lpstr>
      <vt:lpstr>9 challenges | £20m awards | apply today </vt:lpstr>
      <vt:lpstr>9 challenges | £20m awards | apply today </vt:lpstr>
      <vt:lpstr>9 challenges | £20m awards | apply today </vt:lpstr>
      <vt:lpstr>Dare to think differently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Deirdre Kilbride</dc:creator>
  <cp:lastModifiedBy>budi riza</cp:lastModifiedBy>
  <cp:revision>9</cp:revision>
  <dcterms:created xsi:type="dcterms:W3CDTF">2020-10-11T18:21:49Z</dcterms:created>
  <dcterms:modified xsi:type="dcterms:W3CDTF">2021-01-18T23:25:11Z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0x010100EE1463416D17934D86BA33E44ECC21F1</vt:lpwstr>
  </property>
</Properties>
</file>